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 id="2147483651" r:id="rId2"/>
  </p:sldMasterIdLst>
  <p:notesMasterIdLst>
    <p:notesMasterId r:id="rId6"/>
  </p:notesMasterIdLst>
  <p:handoutMasterIdLst>
    <p:handoutMasterId r:id="rId7"/>
  </p:handoutMasterIdLst>
  <p:sldIdLst>
    <p:sldId id="256" r:id="rId3"/>
    <p:sldId id="258" r:id="rId4"/>
    <p:sldId id="292" r:id="rId5"/>
  </p:sldIdLst>
  <p:sldSz cx="9906000" cy="6858000" type="A4"/>
  <p:notesSz cx="6858000" cy="9144000"/>
  <p:defaultTextStyle>
    <a:defPPr>
      <a:defRPr lang="es-ES"/>
    </a:defPPr>
    <a:lvl1pPr algn="l"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sz="1200" b="1" kern="1200">
        <a:solidFill>
          <a:schemeClr val="tx1"/>
        </a:solidFill>
        <a:latin typeface="Arial" charset="0"/>
        <a:ea typeface="+mn-ea"/>
        <a:cs typeface="+mn-cs"/>
      </a:defRPr>
    </a:lvl2pPr>
    <a:lvl3pPr marL="914400" algn="l" rtl="0" fontAlgn="base">
      <a:spcBef>
        <a:spcPct val="0"/>
      </a:spcBef>
      <a:spcAft>
        <a:spcPct val="0"/>
      </a:spcAft>
      <a:defRPr sz="1200" b="1" kern="1200">
        <a:solidFill>
          <a:schemeClr val="tx1"/>
        </a:solidFill>
        <a:latin typeface="Arial" charset="0"/>
        <a:ea typeface="+mn-ea"/>
        <a:cs typeface="+mn-cs"/>
      </a:defRPr>
    </a:lvl3pPr>
    <a:lvl4pPr marL="1371600" algn="l" rtl="0" fontAlgn="base">
      <a:spcBef>
        <a:spcPct val="0"/>
      </a:spcBef>
      <a:spcAft>
        <a:spcPct val="0"/>
      </a:spcAft>
      <a:defRPr sz="1200" b="1" kern="1200">
        <a:solidFill>
          <a:schemeClr val="tx1"/>
        </a:solidFill>
        <a:latin typeface="Arial" charset="0"/>
        <a:ea typeface="+mn-ea"/>
        <a:cs typeface="+mn-cs"/>
      </a:defRPr>
    </a:lvl4pPr>
    <a:lvl5pPr marL="1828800" algn="l" rtl="0" fontAlgn="base">
      <a:spcBef>
        <a:spcPct val="0"/>
      </a:spcBef>
      <a:spcAft>
        <a:spcPct val="0"/>
      </a:spcAft>
      <a:defRPr sz="1200" b="1" kern="1200">
        <a:solidFill>
          <a:schemeClr val="tx1"/>
        </a:solidFill>
        <a:latin typeface="Arial" charset="0"/>
        <a:ea typeface="+mn-ea"/>
        <a:cs typeface="+mn-cs"/>
      </a:defRPr>
    </a:lvl5pPr>
    <a:lvl6pPr marL="2286000" algn="l" defTabSz="457200" rtl="0" eaLnBrk="1" latinLnBrk="0" hangingPunct="1">
      <a:defRPr sz="1200" b="1" kern="1200">
        <a:solidFill>
          <a:schemeClr val="tx1"/>
        </a:solidFill>
        <a:latin typeface="Arial" charset="0"/>
        <a:ea typeface="+mn-ea"/>
        <a:cs typeface="+mn-cs"/>
      </a:defRPr>
    </a:lvl6pPr>
    <a:lvl7pPr marL="2743200" algn="l" defTabSz="457200" rtl="0" eaLnBrk="1" latinLnBrk="0" hangingPunct="1">
      <a:defRPr sz="1200" b="1" kern="1200">
        <a:solidFill>
          <a:schemeClr val="tx1"/>
        </a:solidFill>
        <a:latin typeface="Arial" charset="0"/>
        <a:ea typeface="+mn-ea"/>
        <a:cs typeface="+mn-cs"/>
      </a:defRPr>
    </a:lvl7pPr>
    <a:lvl8pPr marL="3200400" algn="l" defTabSz="457200" rtl="0" eaLnBrk="1" latinLnBrk="0" hangingPunct="1">
      <a:defRPr sz="1200" b="1" kern="1200">
        <a:solidFill>
          <a:schemeClr val="tx1"/>
        </a:solidFill>
        <a:latin typeface="Arial" charset="0"/>
        <a:ea typeface="+mn-ea"/>
        <a:cs typeface="+mn-cs"/>
      </a:defRPr>
    </a:lvl8pPr>
    <a:lvl9pPr marL="3657600" algn="l" defTabSz="4572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225F"/>
    <a:srgbClr val="078855"/>
    <a:srgbClr val="18215F"/>
    <a:srgbClr val="868F98"/>
    <a:srgbClr val="606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5" d="100"/>
          <a:sy n="115" d="100"/>
        </p:scale>
        <p:origin x="1218" y="108"/>
      </p:cViewPr>
      <p:guideLst>
        <p:guide orient="horz" pos="2160"/>
        <p:guide pos="3120"/>
      </p:guideLst>
    </p:cSldViewPr>
  </p:slideViewPr>
  <p:notesTextViewPr>
    <p:cViewPr>
      <p:scale>
        <a:sx n="100" d="100"/>
        <a:sy n="100" d="100"/>
      </p:scale>
      <p:origin x="0" y="0"/>
    </p:cViewPr>
  </p:notesText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b="0"/>
            </a:lvl1pPr>
          </a:lstStyle>
          <a:p>
            <a:pPr>
              <a:defRPr/>
            </a:pPr>
            <a:endParaRPr lang="es-ES"/>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0"/>
            </a:lvl1pPr>
          </a:lstStyle>
          <a:p>
            <a:pPr>
              <a:defRPr/>
            </a:pPr>
            <a:endParaRPr lang="es-ES"/>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0"/>
            </a:lvl1pPr>
          </a:lstStyle>
          <a:p>
            <a:pPr>
              <a:defRPr/>
            </a:pPr>
            <a:endParaRPr lang="es-ES"/>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b="0"/>
            </a:lvl1pPr>
          </a:lstStyle>
          <a:p>
            <a:pPr>
              <a:defRPr/>
            </a:pPr>
            <a:fld id="{65DDA73C-4684-5642-B529-D6D2EB413F72}" type="slidenum">
              <a:rPr lang="es-ES"/>
              <a:pPr>
                <a:defRPr/>
              </a:pPr>
              <a:t>‹#›</a:t>
            </a:fld>
            <a:endParaRPr lang="es-ES"/>
          </a:p>
        </p:txBody>
      </p:sp>
    </p:spTree>
    <p:extLst>
      <p:ext uri="{BB962C8B-B14F-4D97-AF65-F5344CB8AC3E}">
        <p14:creationId xmlns:p14="http://schemas.microsoft.com/office/powerpoint/2010/main" val="1150421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b="0"/>
            </a:lvl1pPr>
          </a:lstStyle>
          <a:p>
            <a:pPr>
              <a:defRPr/>
            </a:pPr>
            <a:endParaRPr lang="es-E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0"/>
            </a:lvl1pPr>
          </a:lstStyle>
          <a:p>
            <a:pPr>
              <a:defRPr/>
            </a:pPr>
            <a:endParaRPr lang="es-ES"/>
          </a:p>
        </p:txBody>
      </p:sp>
      <p:sp>
        <p:nvSpPr>
          <p:cNvPr id="39940"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0"/>
            </a:lvl1pPr>
          </a:lstStyle>
          <a:p>
            <a:pPr>
              <a:defRPr/>
            </a:pPr>
            <a:endParaRPr lang="es-E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b="0"/>
            </a:lvl1pPr>
          </a:lstStyle>
          <a:p>
            <a:pPr>
              <a:defRPr/>
            </a:pPr>
            <a:fld id="{8BC3D232-E9B3-1944-A603-F4BEA3B0025F}" type="slidenum">
              <a:rPr lang="es-ES"/>
              <a:pPr>
                <a:defRPr/>
              </a:pPr>
              <a:t>‹#›</a:t>
            </a:fld>
            <a:endParaRPr lang="es-ES"/>
          </a:p>
        </p:txBody>
      </p:sp>
    </p:spTree>
    <p:extLst>
      <p:ext uri="{BB962C8B-B14F-4D97-AF65-F5344CB8AC3E}">
        <p14:creationId xmlns:p14="http://schemas.microsoft.com/office/powerpoint/2010/main" val="3420854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27" descr="foto_portada_2"/>
          <p:cNvPicPr>
            <a:picLocks noChangeAspect="1" noChangeArrowheads="1"/>
          </p:cNvPicPr>
          <p:nvPr userDrawn="1"/>
        </p:nvPicPr>
        <p:blipFill>
          <a:blip r:embed="rId2"/>
          <a:srcRect/>
          <a:stretch>
            <a:fillRect/>
          </a:stretch>
        </p:blipFill>
        <p:spPr bwMode="auto">
          <a:xfrm>
            <a:off x="0" y="0"/>
            <a:ext cx="9906000" cy="3314700"/>
          </a:xfrm>
          <a:prstGeom prst="rect">
            <a:avLst/>
          </a:prstGeom>
          <a:noFill/>
          <a:ln w="9525">
            <a:noFill/>
            <a:miter lim="800000"/>
            <a:headEnd/>
            <a:tailEnd/>
          </a:ln>
        </p:spPr>
      </p:pic>
      <p:pic>
        <p:nvPicPr>
          <p:cNvPr id="5" name="Picture 6" descr="fnd"/>
          <p:cNvPicPr preferRelativeResize="0">
            <a:picLocks noChangeAspect="1" noChangeArrowheads="1"/>
          </p:cNvPicPr>
          <p:nvPr/>
        </p:nvPicPr>
        <p:blipFill>
          <a:blip r:embed="rId3"/>
          <a:srcRect/>
          <a:stretch>
            <a:fillRect/>
          </a:stretch>
        </p:blipFill>
        <p:spPr bwMode="auto">
          <a:xfrm>
            <a:off x="438150" y="361950"/>
            <a:ext cx="4397375" cy="5640388"/>
          </a:xfrm>
          <a:prstGeom prst="rect">
            <a:avLst/>
          </a:prstGeom>
          <a:noFill/>
          <a:ln w="9525">
            <a:noFill/>
            <a:miter lim="800000"/>
            <a:headEnd/>
            <a:tailEnd/>
          </a:ln>
        </p:spPr>
      </p:pic>
      <p:sp>
        <p:nvSpPr>
          <p:cNvPr id="6" name="Rectangle 7"/>
          <p:cNvSpPr>
            <a:spLocks noChangeArrowheads="1"/>
          </p:cNvSpPr>
          <p:nvPr/>
        </p:nvSpPr>
        <p:spPr bwMode="auto">
          <a:xfrm>
            <a:off x="0" y="6599238"/>
            <a:ext cx="9904413" cy="255587"/>
          </a:xfrm>
          <a:prstGeom prst="rect">
            <a:avLst/>
          </a:prstGeom>
          <a:solidFill>
            <a:schemeClr val="bg2"/>
          </a:solidFill>
          <a:ln w="9525">
            <a:noFill/>
            <a:miter lim="800000"/>
            <a:headEnd/>
            <a:tailEnd/>
          </a:ln>
          <a:effectLst/>
        </p:spPr>
        <p:txBody>
          <a:bodyPr wrap="none" anchor="ctr">
            <a:prstTxWarp prst="textNoShape">
              <a:avLst/>
            </a:prstTxWarp>
          </a:bodyPr>
          <a:lstStyle/>
          <a:p>
            <a:pPr>
              <a:defRPr/>
            </a:pPr>
            <a:endParaRPr lang="en-US"/>
          </a:p>
        </p:txBody>
      </p:sp>
      <p:sp>
        <p:nvSpPr>
          <p:cNvPr id="7" name="Rectangle 10"/>
          <p:cNvSpPr>
            <a:spLocks noChangeArrowheads="1"/>
          </p:cNvSpPr>
          <p:nvPr/>
        </p:nvSpPr>
        <p:spPr bwMode="auto">
          <a:xfrm>
            <a:off x="452438" y="1838325"/>
            <a:ext cx="4367212" cy="1474788"/>
          </a:xfrm>
          <a:prstGeom prst="rect">
            <a:avLst/>
          </a:prstGeom>
          <a:solidFill>
            <a:srgbClr val="078855"/>
          </a:solidFill>
          <a:ln w="9525">
            <a:noFill/>
            <a:miter lim="800000"/>
            <a:headEnd/>
            <a:tailEnd/>
          </a:ln>
          <a:effectLst/>
        </p:spPr>
        <p:txBody>
          <a:bodyPr wrap="none" anchor="ctr">
            <a:prstTxWarp prst="textNoShape">
              <a:avLst/>
            </a:prstTxWarp>
          </a:bodyPr>
          <a:lstStyle/>
          <a:p>
            <a:pPr>
              <a:defRPr/>
            </a:pPr>
            <a:endParaRPr lang="en-US"/>
          </a:p>
        </p:txBody>
      </p:sp>
      <p:sp>
        <p:nvSpPr>
          <p:cNvPr id="8" name="Line 11"/>
          <p:cNvSpPr>
            <a:spLocks noChangeShapeType="1"/>
          </p:cNvSpPr>
          <p:nvPr/>
        </p:nvSpPr>
        <p:spPr bwMode="auto">
          <a:xfrm>
            <a:off x="452438" y="1838325"/>
            <a:ext cx="4367212" cy="0"/>
          </a:xfrm>
          <a:prstGeom prst="line">
            <a:avLst/>
          </a:prstGeom>
          <a:noFill/>
          <a:ln w="6350">
            <a:solidFill>
              <a:schemeClr val="bg2"/>
            </a:solidFill>
            <a:round/>
            <a:headEnd/>
            <a:tailEnd/>
          </a:ln>
          <a:effectLst/>
        </p:spPr>
        <p:txBody>
          <a:bodyPr>
            <a:prstTxWarp prst="textNoShape">
              <a:avLst/>
            </a:prstTxWarp>
          </a:bodyPr>
          <a:lstStyle/>
          <a:p>
            <a:pPr>
              <a:defRPr/>
            </a:pPr>
            <a:endParaRPr lang="en-US"/>
          </a:p>
        </p:txBody>
      </p:sp>
      <p:sp>
        <p:nvSpPr>
          <p:cNvPr id="10" name="Rectangle 20"/>
          <p:cNvSpPr>
            <a:spLocks noChangeArrowheads="1"/>
          </p:cNvSpPr>
          <p:nvPr/>
        </p:nvSpPr>
        <p:spPr bwMode="auto">
          <a:xfrm>
            <a:off x="6350" y="6350"/>
            <a:ext cx="9893300" cy="6848475"/>
          </a:xfrm>
          <a:prstGeom prst="rect">
            <a:avLst/>
          </a:prstGeom>
          <a:noFill/>
          <a:ln w="6350">
            <a:solidFill>
              <a:srgbClr val="868F98"/>
            </a:solidFill>
            <a:miter lim="800000"/>
            <a:headEnd/>
            <a:tailEnd/>
          </a:ln>
          <a:effectLst/>
        </p:spPr>
        <p:txBody>
          <a:bodyPr wrap="none" anchor="ctr">
            <a:prstTxWarp prst="textNoShape">
              <a:avLst/>
            </a:prstTxWarp>
          </a:bodyPr>
          <a:lstStyle/>
          <a:p>
            <a:pPr>
              <a:defRPr/>
            </a:pPr>
            <a:endParaRPr lang="en-US"/>
          </a:p>
        </p:txBody>
      </p:sp>
      <p:pic>
        <p:nvPicPr>
          <p:cNvPr id="11" name="Picture 25" descr="Logo_Daedalus"/>
          <p:cNvPicPr>
            <a:picLocks noChangeAspect="1" noChangeArrowheads="1"/>
          </p:cNvPicPr>
          <p:nvPr userDrawn="1"/>
        </p:nvPicPr>
        <p:blipFill>
          <a:blip r:embed="rId4"/>
          <a:srcRect/>
          <a:stretch>
            <a:fillRect/>
          </a:stretch>
        </p:blipFill>
        <p:spPr bwMode="auto">
          <a:xfrm>
            <a:off x="7538339" y="5029200"/>
            <a:ext cx="1735836" cy="1063625"/>
          </a:xfrm>
          <a:prstGeom prst="rect">
            <a:avLst/>
          </a:prstGeom>
          <a:noFill/>
          <a:ln w="9525">
            <a:noFill/>
            <a:miter lim="800000"/>
            <a:headEnd/>
            <a:tailEnd/>
          </a:ln>
        </p:spPr>
      </p:pic>
      <p:sp>
        <p:nvSpPr>
          <p:cNvPr id="17426" name="Rectangle 18"/>
          <p:cNvSpPr>
            <a:spLocks noGrp="1" noChangeArrowheads="1"/>
          </p:cNvSpPr>
          <p:nvPr>
            <p:ph type="ctrTitle" sz="quarter"/>
          </p:nvPr>
        </p:nvSpPr>
        <p:spPr>
          <a:xfrm>
            <a:off x="762000" y="2065338"/>
            <a:ext cx="3810000" cy="792162"/>
          </a:xfrm>
        </p:spPr>
        <p:txBody>
          <a:bodyPr/>
          <a:lstStyle>
            <a:lvl1pPr>
              <a:defRPr sz="2400">
                <a:solidFill>
                  <a:schemeClr val="bg1"/>
                </a:solidFill>
              </a:defRPr>
            </a:lvl1pPr>
          </a:lstStyle>
          <a:p>
            <a:r>
              <a:rPr lang="es-ES"/>
              <a:t>Haga clic para cambiar el estilo de título	</a:t>
            </a:r>
          </a:p>
        </p:txBody>
      </p:sp>
      <p:sp>
        <p:nvSpPr>
          <p:cNvPr id="17427" name="Rectangle 19"/>
          <p:cNvSpPr>
            <a:spLocks noGrp="1" noChangeArrowheads="1"/>
          </p:cNvSpPr>
          <p:nvPr>
            <p:ph type="subTitle" sz="quarter" idx="1"/>
          </p:nvPr>
        </p:nvSpPr>
        <p:spPr>
          <a:xfrm>
            <a:off x="952500" y="2857500"/>
            <a:ext cx="3371850" cy="230188"/>
          </a:xfrm>
        </p:spPr>
        <p:txBody>
          <a:bodyPr anchor="b"/>
          <a:lstStyle>
            <a:lvl1pPr>
              <a:defRPr b="1">
                <a:solidFill>
                  <a:schemeClr val="bg1"/>
                </a:solidFill>
              </a:defRPr>
            </a:lvl1pPr>
          </a:lstStyle>
          <a:p>
            <a:r>
              <a:rPr lang="es-ES"/>
              <a:t>Haga clic para modificar el estilo de subtítulo del patrón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A2F207C7-C372-1B4B-BD9E-BDE37476A8D8}"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996113" y="1428750"/>
            <a:ext cx="2046287" cy="4625975"/>
          </a:xfrm>
        </p:spPr>
        <p:txBody>
          <a:bodyPr vert="eaVert"/>
          <a:lstStyle/>
          <a:p>
            <a:r>
              <a:rPr lang="es-ES_tradnl" smtClean="0"/>
              <a:t>Clic para editar título</a:t>
            </a:r>
            <a:endParaRPr lang="en-US"/>
          </a:p>
        </p:txBody>
      </p:sp>
      <p:sp>
        <p:nvSpPr>
          <p:cNvPr id="3" name="Marcador de texto vertical 2"/>
          <p:cNvSpPr>
            <a:spLocks noGrp="1"/>
          </p:cNvSpPr>
          <p:nvPr>
            <p:ph type="body" orient="vert" idx="1"/>
          </p:nvPr>
        </p:nvSpPr>
        <p:spPr>
          <a:xfrm>
            <a:off x="857250" y="1428750"/>
            <a:ext cx="5986463" cy="462597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B15FBBE4-0E55-914C-86C2-D62DF39D5D96}" type="slidenum">
              <a:rPr lang="es-ES"/>
              <a:pPr>
                <a:defRPr/>
              </a:pPr>
              <a:t>‹#›</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42950" y="2130425"/>
            <a:ext cx="8420100" cy="1470025"/>
          </a:xfrm>
        </p:spPr>
        <p:txBody>
          <a:bodyPr/>
          <a:lstStyle/>
          <a:p>
            <a:r>
              <a:rPr lang="es-ES_tradnl" smtClean="0"/>
              <a:t>Clic para editar título</a:t>
            </a:r>
            <a:endParaRPr lang="en-US"/>
          </a:p>
        </p:txBody>
      </p:sp>
      <p:sp>
        <p:nvSpPr>
          <p:cNvPr id="3" name="Subtítulo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_tradnl" smtClean="0"/>
              <a:t>Haga clic para modificar el estilo de subtítulo del patrón</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CEAC96F2-8427-E14E-8B19-0043797A6882}" type="slidenum">
              <a:rPr lang="es-ES"/>
              <a:pPr>
                <a:defRPr/>
              </a:pPr>
              <a:t>‹#›</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A1F0DCD5-8ADC-5645-853B-2EA0817C07BF}" type="slidenum">
              <a:rPr lang="es-ES"/>
              <a:pPr>
                <a:defRPr/>
              </a:pPr>
              <a:t>‹#›</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82638" y="4406900"/>
            <a:ext cx="8420100" cy="1362075"/>
          </a:xfrm>
        </p:spPr>
        <p:txBody>
          <a:bodyPr/>
          <a:lstStyle>
            <a:lvl1pPr algn="l">
              <a:defRPr sz="4000" b="1" cap="all"/>
            </a:lvl1pPr>
          </a:lstStyle>
          <a:p>
            <a:r>
              <a:rPr lang="es-ES_tradnl" smtClean="0"/>
              <a:t>Clic para editar título</a:t>
            </a:r>
            <a:endParaRPr lang="en-US"/>
          </a:p>
        </p:txBody>
      </p:sp>
      <p:sp>
        <p:nvSpPr>
          <p:cNvPr id="3" name="Marcador de texto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_tradnl" smtClean="0"/>
              <a:t>Haga clic para modificar el estilo de texto del patrón</a:t>
            </a:r>
          </a:p>
        </p:txBody>
      </p:sp>
      <p:sp>
        <p:nvSpPr>
          <p:cNvPr id="4" name="Rectangle 19"/>
          <p:cNvSpPr>
            <a:spLocks noGrp="1" noChangeArrowheads="1"/>
          </p:cNvSpPr>
          <p:nvPr>
            <p:ph type="sldNum" sz="quarter" idx="10"/>
          </p:nvPr>
        </p:nvSpPr>
        <p:spPr>
          <a:ln/>
        </p:spPr>
        <p:txBody>
          <a:bodyPr/>
          <a:lstStyle>
            <a:lvl1pPr>
              <a:defRPr/>
            </a:lvl1pPr>
          </a:lstStyle>
          <a:p>
            <a:pPr>
              <a:defRPr/>
            </a:pPr>
            <a:fld id="{31678180-41BB-1042-B7EA-A909BDE0D0B6}" type="slidenum">
              <a:rPr lang="es-ES"/>
              <a:pPr>
                <a:defRPr/>
              </a:pPr>
              <a:t>‹#›</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contenido 2"/>
          <p:cNvSpPr>
            <a:spLocks noGrp="1"/>
          </p:cNvSpPr>
          <p:nvPr>
            <p:ph sz="half" idx="1"/>
          </p:nvPr>
        </p:nvSpPr>
        <p:spPr>
          <a:xfrm>
            <a:off x="857250" y="1952625"/>
            <a:ext cx="4016375"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contenido 3"/>
          <p:cNvSpPr>
            <a:spLocks noGrp="1"/>
          </p:cNvSpPr>
          <p:nvPr>
            <p:ph sz="half" idx="2"/>
          </p:nvPr>
        </p:nvSpPr>
        <p:spPr>
          <a:xfrm>
            <a:off x="5026025" y="1952625"/>
            <a:ext cx="4016375"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Rectangle 19"/>
          <p:cNvSpPr>
            <a:spLocks noGrp="1" noChangeArrowheads="1"/>
          </p:cNvSpPr>
          <p:nvPr>
            <p:ph type="sldNum" sz="quarter" idx="10"/>
          </p:nvPr>
        </p:nvSpPr>
        <p:spPr>
          <a:ln/>
        </p:spPr>
        <p:txBody>
          <a:bodyPr/>
          <a:lstStyle>
            <a:lvl1pPr>
              <a:defRPr/>
            </a:lvl1pPr>
          </a:lstStyle>
          <a:p>
            <a:pPr>
              <a:defRPr/>
            </a:pPr>
            <a:fld id="{B64DB2F4-12EB-E748-96EA-7B69B7AC63DF}" type="slidenum">
              <a:rPr lang="es-ES"/>
              <a:pPr>
                <a:defRPr/>
              </a:pPr>
              <a:t>‹#›</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p:spPr>
        <p:txBody>
          <a:bodyPr/>
          <a:lstStyle>
            <a:lvl1pPr>
              <a:defRPr/>
            </a:lvl1pPr>
          </a:lstStyle>
          <a:p>
            <a:r>
              <a:rPr lang="es-ES_tradnl" smtClean="0"/>
              <a:t>Clic para editar título</a:t>
            </a:r>
            <a:endParaRPr lang="en-US"/>
          </a:p>
        </p:txBody>
      </p:sp>
      <p:sp>
        <p:nvSpPr>
          <p:cNvPr id="3" name="Marcador de texto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Marcador de texto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Rectangle 19"/>
          <p:cNvSpPr>
            <a:spLocks noGrp="1" noChangeArrowheads="1"/>
          </p:cNvSpPr>
          <p:nvPr>
            <p:ph type="sldNum" sz="quarter" idx="10"/>
          </p:nvPr>
        </p:nvSpPr>
        <p:spPr>
          <a:ln/>
        </p:spPr>
        <p:txBody>
          <a:bodyPr/>
          <a:lstStyle>
            <a:lvl1pPr>
              <a:defRPr/>
            </a:lvl1pPr>
          </a:lstStyle>
          <a:p>
            <a:pPr>
              <a:defRPr/>
            </a:pPr>
            <a:fld id="{2821B8DA-226B-8D43-925B-CEE972316865}" type="slidenum">
              <a:rPr lang="es-ES"/>
              <a:pPr>
                <a:defRPr/>
              </a:pPr>
              <a:t>‹#›</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Rectangle 19"/>
          <p:cNvSpPr>
            <a:spLocks noGrp="1" noChangeArrowheads="1"/>
          </p:cNvSpPr>
          <p:nvPr>
            <p:ph type="sldNum" sz="quarter" idx="10"/>
          </p:nvPr>
        </p:nvSpPr>
        <p:spPr>
          <a:ln/>
        </p:spPr>
        <p:txBody>
          <a:bodyPr/>
          <a:lstStyle>
            <a:lvl1pPr>
              <a:defRPr/>
            </a:lvl1pPr>
          </a:lstStyle>
          <a:p>
            <a:pPr>
              <a:defRPr/>
            </a:pPr>
            <a:fld id="{0963397B-A9C8-744A-8D5B-1191A308B830}" type="slidenum">
              <a:rPr lang="es-ES"/>
              <a:pPr>
                <a:defRPr/>
              </a:pPr>
              <a:t>‹#›</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24384D3C-7913-CD48-9724-F810FE90846B}" type="slidenum">
              <a:rPr lang="es-ES"/>
              <a:pPr>
                <a:defRPr/>
              </a:pPr>
              <a:t>‹#›</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3050"/>
            <a:ext cx="3259138" cy="1162050"/>
          </a:xfrm>
        </p:spPr>
        <p:txBody>
          <a:bodyPr anchor="b"/>
          <a:lstStyle>
            <a:lvl1pPr algn="l">
              <a:defRPr sz="2000" b="1"/>
            </a:lvl1pPr>
          </a:lstStyle>
          <a:p>
            <a:r>
              <a:rPr lang="es-ES_tradnl" smtClean="0"/>
              <a:t>Clic para editar título</a:t>
            </a:r>
            <a:endParaRPr lang="en-US"/>
          </a:p>
        </p:txBody>
      </p:sp>
      <p:sp>
        <p:nvSpPr>
          <p:cNvPr id="3" name="Marcador de contenido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texto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19"/>
          <p:cNvSpPr>
            <a:spLocks noGrp="1" noChangeArrowheads="1"/>
          </p:cNvSpPr>
          <p:nvPr>
            <p:ph type="sldNum" sz="quarter" idx="10"/>
          </p:nvPr>
        </p:nvSpPr>
        <p:spPr>
          <a:ln/>
        </p:spPr>
        <p:txBody>
          <a:bodyPr/>
          <a:lstStyle>
            <a:lvl1pPr>
              <a:defRPr/>
            </a:lvl1pPr>
          </a:lstStyle>
          <a:p>
            <a:pPr>
              <a:defRPr/>
            </a:pPr>
            <a:fld id="{EED8A639-5069-D844-8AB5-5771D64F47CC}"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857250" y="1295400"/>
            <a:ext cx="8185150" cy="442913"/>
          </a:xfrm>
        </p:spPr>
        <p:txBody>
          <a:bodyPr/>
          <a:lstStyle>
            <a:lvl1pPr>
              <a:defRPr sz="2400"/>
            </a:lvl1pPr>
          </a:lstStyle>
          <a:p>
            <a:r>
              <a:rPr lang="es-ES_tradnl" dirty="0" smtClean="0"/>
              <a:t>Clic para editar título</a:t>
            </a:r>
            <a:endParaRPr lang="en-US" dirty="0"/>
          </a:p>
        </p:txBody>
      </p:sp>
      <p:sp>
        <p:nvSpPr>
          <p:cNvPr id="3" name="Marcador de contenido 2"/>
          <p:cNvSpPr>
            <a:spLocks noGrp="1"/>
          </p:cNvSpPr>
          <p:nvPr>
            <p:ph idx="1"/>
          </p:nvPr>
        </p:nvSpPr>
        <p:spPr/>
        <p:txBody>
          <a:bodyPr/>
          <a:lstStyle>
            <a:lvl1pPr>
              <a:defRPr sz="1600"/>
            </a:lvl1pPr>
            <a:lvl2pPr>
              <a:defRPr sz="1600"/>
            </a:lvl2pPr>
            <a:lvl3pPr>
              <a:defRPr sz="1600"/>
            </a:lvl3pPr>
            <a:lvl4pPr>
              <a:defRPr sz="1600"/>
            </a:lvl4pPr>
            <a:lvl5pPr>
              <a:defRPr sz="1600"/>
            </a:lvl5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n-US" dirty="0"/>
          </a:p>
        </p:txBody>
      </p:sp>
      <p:sp>
        <p:nvSpPr>
          <p:cNvPr id="4" name="Rectangle 5"/>
          <p:cNvSpPr>
            <a:spLocks noGrp="1" noChangeArrowheads="1"/>
          </p:cNvSpPr>
          <p:nvPr>
            <p:ph type="sldNum" sz="quarter" idx="10"/>
          </p:nvPr>
        </p:nvSpPr>
        <p:spPr>
          <a:ln/>
        </p:spPr>
        <p:txBody>
          <a:bodyPr/>
          <a:lstStyle>
            <a:lvl1pPr>
              <a:defRPr/>
            </a:lvl1pPr>
          </a:lstStyle>
          <a:p>
            <a:pPr>
              <a:defRPr/>
            </a:pPr>
            <a:fld id="{CD27EB18-7425-4A4F-9DAD-E703ED46A14E}" type="slidenum">
              <a:rPr lang="es-ES"/>
              <a:pPr>
                <a:defRPr/>
              </a:pPr>
              <a:t>‹#›</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941513" y="4800600"/>
            <a:ext cx="5943600" cy="566738"/>
          </a:xfrm>
        </p:spPr>
        <p:txBody>
          <a:bodyPr anchor="b"/>
          <a:lstStyle>
            <a:lvl1pPr algn="l">
              <a:defRPr sz="2000" b="1"/>
            </a:lvl1pPr>
          </a:lstStyle>
          <a:p>
            <a:r>
              <a:rPr lang="es-ES_tradnl" smtClean="0"/>
              <a:t>Clic para editar título</a:t>
            </a:r>
            <a:endParaRPr lang="en-US"/>
          </a:p>
        </p:txBody>
      </p:sp>
      <p:sp>
        <p:nvSpPr>
          <p:cNvPr id="3" name="Marcador de posición de imagen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Marcador de texto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19"/>
          <p:cNvSpPr>
            <a:spLocks noGrp="1" noChangeArrowheads="1"/>
          </p:cNvSpPr>
          <p:nvPr>
            <p:ph type="sldNum" sz="quarter" idx="10"/>
          </p:nvPr>
        </p:nvSpPr>
        <p:spPr>
          <a:ln/>
        </p:spPr>
        <p:txBody>
          <a:bodyPr/>
          <a:lstStyle>
            <a:lvl1pPr>
              <a:defRPr/>
            </a:lvl1pPr>
          </a:lstStyle>
          <a:p>
            <a:pPr>
              <a:defRPr/>
            </a:pPr>
            <a:fld id="{199D4A84-694B-BB4C-90BB-FC96F5C3D041}" type="slidenum">
              <a:rPr lang="es-ES"/>
              <a:pPr>
                <a:defRPr/>
              </a:pPr>
              <a:t>‹#›</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915A7857-0E13-B341-A218-915644E85FD6}" type="slidenum">
              <a:rPr lang="es-ES"/>
              <a:pPr>
                <a:defRPr/>
              </a:pPr>
              <a:t>‹#›</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996113" y="1428750"/>
            <a:ext cx="2046287" cy="4625975"/>
          </a:xfrm>
        </p:spPr>
        <p:txBody>
          <a:bodyPr vert="eaVert"/>
          <a:lstStyle/>
          <a:p>
            <a:r>
              <a:rPr lang="es-ES_tradnl" smtClean="0"/>
              <a:t>Clic para editar título</a:t>
            </a:r>
            <a:endParaRPr lang="en-US"/>
          </a:p>
        </p:txBody>
      </p:sp>
      <p:sp>
        <p:nvSpPr>
          <p:cNvPr id="3" name="Marcador de texto vertical 2"/>
          <p:cNvSpPr>
            <a:spLocks noGrp="1"/>
          </p:cNvSpPr>
          <p:nvPr>
            <p:ph type="body" orient="vert" idx="1"/>
          </p:nvPr>
        </p:nvSpPr>
        <p:spPr>
          <a:xfrm>
            <a:off x="857250" y="1428750"/>
            <a:ext cx="5986463" cy="462597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9FF8D624-9A77-6444-8D00-77733D47AA70}" type="slidenum">
              <a:rPr lang="es-ES"/>
              <a:pPr>
                <a:defRPr/>
              </a:pPr>
              <a:t>‹#›</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Título 1"/>
          <p:cNvSpPr>
            <a:spLocks noGrp="1"/>
          </p:cNvSpPr>
          <p:nvPr>
            <p:ph type="title"/>
          </p:nvPr>
        </p:nvSpPr>
        <p:spPr>
          <a:xfrm>
            <a:off x="857250" y="1428750"/>
            <a:ext cx="8185150" cy="309563"/>
          </a:xfrm>
        </p:spPr>
        <p:txBody>
          <a:bodyPr/>
          <a:lstStyle/>
          <a:p>
            <a:r>
              <a:rPr lang="es-ES_tradnl" smtClean="0"/>
              <a:t>Clic para editar título</a:t>
            </a:r>
            <a:endParaRPr lang="en-US"/>
          </a:p>
        </p:txBody>
      </p:sp>
      <p:sp>
        <p:nvSpPr>
          <p:cNvPr id="3" name="Marcador de contenido 2"/>
          <p:cNvSpPr>
            <a:spLocks noGrp="1"/>
          </p:cNvSpPr>
          <p:nvPr>
            <p:ph sz="half" idx="1"/>
          </p:nvPr>
        </p:nvSpPr>
        <p:spPr>
          <a:xfrm>
            <a:off x="857250" y="1952625"/>
            <a:ext cx="4016375" cy="41021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texto 3"/>
          <p:cNvSpPr>
            <a:spLocks noGrp="1"/>
          </p:cNvSpPr>
          <p:nvPr>
            <p:ph type="body" sz="half" idx="2"/>
          </p:nvPr>
        </p:nvSpPr>
        <p:spPr>
          <a:xfrm>
            <a:off x="5026025" y="1952625"/>
            <a:ext cx="4016375" cy="41021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Rectangle 19"/>
          <p:cNvSpPr>
            <a:spLocks noGrp="1" noChangeArrowheads="1"/>
          </p:cNvSpPr>
          <p:nvPr>
            <p:ph type="sldNum" sz="quarter" idx="10"/>
          </p:nvPr>
        </p:nvSpPr>
        <p:spPr>
          <a:ln/>
        </p:spPr>
        <p:txBody>
          <a:bodyPr/>
          <a:lstStyle>
            <a:lvl1pPr>
              <a:defRPr/>
            </a:lvl1pPr>
          </a:lstStyle>
          <a:p>
            <a:pPr>
              <a:defRPr/>
            </a:pPr>
            <a:fld id="{0BF69664-9A5F-D645-8FA9-2D9F52FA4197}"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82638" y="4406900"/>
            <a:ext cx="8420100" cy="1362075"/>
          </a:xfrm>
        </p:spPr>
        <p:txBody>
          <a:bodyPr/>
          <a:lstStyle>
            <a:lvl1pPr algn="l">
              <a:defRPr sz="4000" b="1" cap="all"/>
            </a:lvl1pPr>
          </a:lstStyle>
          <a:p>
            <a:r>
              <a:rPr lang="es-ES_tradnl" smtClean="0"/>
              <a:t>Clic para editar título</a:t>
            </a:r>
            <a:endParaRPr lang="en-US"/>
          </a:p>
        </p:txBody>
      </p:sp>
      <p:sp>
        <p:nvSpPr>
          <p:cNvPr id="3" name="Marcador de texto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_tradnl" smtClean="0"/>
              <a:t>Haga clic para modificar el estilo de texto del patrón</a:t>
            </a:r>
          </a:p>
        </p:txBody>
      </p:sp>
      <p:sp>
        <p:nvSpPr>
          <p:cNvPr id="4" name="Rectangle 5"/>
          <p:cNvSpPr>
            <a:spLocks noGrp="1" noChangeArrowheads="1"/>
          </p:cNvSpPr>
          <p:nvPr>
            <p:ph type="sldNum" sz="quarter" idx="10"/>
          </p:nvPr>
        </p:nvSpPr>
        <p:spPr>
          <a:ln/>
        </p:spPr>
        <p:txBody>
          <a:bodyPr/>
          <a:lstStyle>
            <a:lvl1pPr>
              <a:defRPr/>
            </a:lvl1pPr>
          </a:lstStyle>
          <a:p>
            <a:pPr>
              <a:defRPr/>
            </a:pPr>
            <a:fld id="{BEA29EB4-C80C-764F-BB00-D7871600927A}"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contenido 2"/>
          <p:cNvSpPr>
            <a:spLocks noGrp="1"/>
          </p:cNvSpPr>
          <p:nvPr>
            <p:ph sz="half" idx="1"/>
          </p:nvPr>
        </p:nvSpPr>
        <p:spPr>
          <a:xfrm>
            <a:off x="857250" y="1952625"/>
            <a:ext cx="4016375"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contenido 3"/>
          <p:cNvSpPr>
            <a:spLocks noGrp="1"/>
          </p:cNvSpPr>
          <p:nvPr>
            <p:ph sz="half" idx="2"/>
          </p:nvPr>
        </p:nvSpPr>
        <p:spPr>
          <a:xfrm>
            <a:off x="5026025" y="1952625"/>
            <a:ext cx="4016375"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B4F2145F-65C9-7C48-A6CF-6478F8AA754C}"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p:spPr>
        <p:txBody>
          <a:bodyPr/>
          <a:lstStyle>
            <a:lvl1pPr>
              <a:defRPr/>
            </a:lvl1pPr>
          </a:lstStyle>
          <a:p>
            <a:r>
              <a:rPr lang="es-ES_tradnl" smtClean="0"/>
              <a:t>Clic para editar título</a:t>
            </a:r>
            <a:endParaRPr lang="en-US"/>
          </a:p>
        </p:txBody>
      </p:sp>
      <p:sp>
        <p:nvSpPr>
          <p:cNvPr id="3" name="Marcador de texto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Marcador de texto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FE6589E2-A5F3-5744-A393-1FDCFB2FE8F4}"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3A5AB8B9-883B-D347-BA99-C3F0C20322F2}"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0E3B93D6-4593-804C-8B5C-90E282C8AE9F}"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3050"/>
            <a:ext cx="3259138" cy="1162050"/>
          </a:xfrm>
        </p:spPr>
        <p:txBody>
          <a:bodyPr anchor="b"/>
          <a:lstStyle>
            <a:lvl1pPr algn="l">
              <a:defRPr sz="2000" b="1"/>
            </a:lvl1pPr>
          </a:lstStyle>
          <a:p>
            <a:r>
              <a:rPr lang="es-ES_tradnl" smtClean="0"/>
              <a:t>Clic para editar título</a:t>
            </a:r>
            <a:endParaRPr lang="en-US"/>
          </a:p>
        </p:txBody>
      </p:sp>
      <p:sp>
        <p:nvSpPr>
          <p:cNvPr id="3" name="Marcador de contenido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texto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5"/>
          <p:cNvSpPr>
            <a:spLocks noGrp="1" noChangeArrowheads="1"/>
          </p:cNvSpPr>
          <p:nvPr>
            <p:ph type="sldNum" sz="quarter" idx="10"/>
          </p:nvPr>
        </p:nvSpPr>
        <p:spPr>
          <a:ln/>
        </p:spPr>
        <p:txBody>
          <a:bodyPr/>
          <a:lstStyle>
            <a:lvl1pPr>
              <a:defRPr/>
            </a:lvl1pPr>
          </a:lstStyle>
          <a:p>
            <a:pPr>
              <a:defRPr/>
            </a:pPr>
            <a:fld id="{42D73453-103F-9145-8AE3-1B12BC4932D1}"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941513" y="4800600"/>
            <a:ext cx="5943600" cy="566738"/>
          </a:xfrm>
        </p:spPr>
        <p:txBody>
          <a:bodyPr anchor="b"/>
          <a:lstStyle>
            <a:lvl1pPr algn="l">
              <a:defRPr sz="2000" b="1"/>
            </a:lvl1pPr>
          </a:lstStyle>
          <a:p>
            <a:r>
              <a:rPr lang="es-ES_tradnl" smtClean="0"/>
              <a:t>Clic para editar título</a:t>
            </a:r>
            <a:endParaRPr lang="en-US"/>
          </a:p>
        </p:txBody>
      </p:sp>
      <p:sp>
        <p:nvSpPr>
          <p:cNvPr id="3" name="Marcador de posición de imagen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Marcador de texto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5"/>
          <p:cNvSpPr>
            <a:spLocks noGrp="1" noChangeArrowheads="1"/>
          </p:cNvSpPr>
          <p:nvPr>
            <p:ph type="sldNum" sz="quarter" idx="10"/>
          </p:nvPr>
        </p:nvSpPr>
        <p:spPr>
          <a:ln/>
        </p:spPr>
        <p:txBody>
          <a:bodyPr/>
          <a:lstStyle>
            <a:lvl1pPr>
              <a:defRPr/>
            </a:lvl1pPr>
          </a:lstStyle>
          <a:p>
            <a:pPr>
              <a:defRPr/>
            </a:pPr>
            <a:fld id="{1931E517-5023-B942-BDE1-06028E63D4C5}"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4.jpeg"/><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6" descr="foto_cabecera_azul"/>
          <p:cNvPicPr>
            <a:picLocks noChangeAspect="1" noChangeArrowheads="1"/>
          </p:cNvPicPr>
          <p:nvPr userDrawn="1"/>
        </p:nvPicPr>
        <p:blipFill>
          <a:blip r:embed="rId13"/>
          <a:srcRect/>
          <a:stretch>
            <a:fillRect/>
          </a:stretch>
        </p:blipFill>
        <p:spPr bwMode="auto">
          <a:xfrm>
            <a:off x="0" y="-26988"/>
            <a:ext cx="9906000" cy="1428751"/>
          </a:xfrm>
          <a:prstGeom prst="rect">
            <a:avLst/>
          </a:prstGeom>
          <a:noFill/>
          <a:ln w="9525">
            <a:noFill/>
            <a:miter lim="800000"/>
            <a:headEnd/>
            <a:tailEnd/>
          </a:ln>
        </p:spPr>
      </p:pic>
      <p:sp>
        <p:nvSpPr>
          <p:cNvPr id="14343" name="Rectangle 7"/>
          <p:cNvSpPr>
            <a:spLocks noChangeArrowheads="1"/>
          </p:cNvSpPr>
          <p:nvPr/>
        </p:nvSpPr>
        <p:spPr bwMode="auto">
          <a:xfrm>
            <a:off x="0" y="6599238"/>
            <a:ext cx="9904413" cy="255587"/>
          </a:xfrm>
          <a:prstGeom prst="rect">
            <a:avLst/>
          </a:prstGeom>
          <a:solidFill>
            <a:schemeClr val="bg2"/>
          </a:solidFill>
          <a:ln w="9525">
            <a:noFill/>
            <a:miter lim="800000"/>
            <a:headEnd/>
            <a:tailEnd/>
          </a:ln>
          <a:effectLst/>
        </p:spPr>
        <p:txBody>
          <a:bodyPr wrap="none" anchor="ctr">
            <a:prstTxWarp prst="textNoShape">
              <a:avLst/>
            </a:prstTxWarp>
          </a:bodyPr>
          <a:lstStyle/>
          <a:p>
            <a:pPr>
              <a:defRPr/>
            </a:pPr>
            <a:endParaRPr lang="en-US"/>
          </a:p>
        </p:txBody>
      </p:sp>
      <p:sp>
        <p:nvSpPr>
          <p:cNvPr id="14341" name="Rectangle 5"/>
          <p:cNvSpPr>
            <a:spLocks noGrp="1" noChangeArrowheads="1"/>
          </p:cNvSpPr>
          <p:nvPr>
            <p:ph type="sldNum" sz="quarter" idx="4"/>
          </p:nvPr>
        </p:nvSpPr>
        <p:spPr bwMode="auto">
          <a:xfrm>
            <a:off x="7153275" y="6599238"/>
            <a:ext cx="2311400" cy="255587"/>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b="0">
                <a:solidFill>
                  <a:schemeClr val="bg1"/>
                </a:solidFill>
              </a:defRPr>
            </a:lvl1pPr>
          </a:lstStyle>
          <a:p>
            <a:pPr>
              <a:defRPr/>
            </a:pPr>
            <a:fld id="{3A49062B-D349-3945-AB8B-5A52249FE16A}" type="slidenum">
              <a:rPr lang="es-ES"/>
              <a:pPr>
                <a:defRPr/>
              </a:pPr>
              <a:t>‹#›</a:t>
            </a:fld>
            <a:endParaRPr lang="es-ES"/>
          </a:p>
        </p:txBody>
      </p:sp>
      <p:pic>
        <p:nvPicPr>
          <p:cNvPr id="1029" name="Picture 18" descr="fnd2"/>
          <p:cNvPicPr>
            <a:picLocks noChangeArrowheads="1"/>
          </p:cNvPicPr>
          <p:nvPr/>
        </p:nvPicPr>
        <p:blipFill>
          <a:blip r:embed="rId14"/>
          <a:srcRect/>
          <a:stretch>
            <a:fillRect/>
          </a:stretch>
        </p:blipFill>
        <p:spPr bwMode="auto">
          <a:xfrm>
            <a:off x="217488" y="215900"/>
            <a:ext cx="9466262" cy="6169025"/>
          </a:xfrm>
          <a:prstGeom prst="rect">
            <a:avLst/>
          </a:prstGeom>
          <a:noFill/>
          <a:ln w="9525">
            <a:noFill/>
            <a:miter lim="800000"/>
            <a:headEnd/>
            <a:tailEnd/>
          </a:ln>
        </p:spPr>
      </p:pic>
      <p:sp>
        <p:nvSpPr>
          <p:cNvPr id="1030" name="Rectangle 22"/>
          <p:cNvSpPr>
            <a:spLocks noGrp="1" noChangeArrowheads="1"/>
          </p:cNvSpPr>
          <p:nvPr>
            <p:ph type="title"/>
          </p:nvPr>
        </p:nvSpPr>
        <p:spPr bwMode="auto">
          <a:xfrm>
            <a:off x="857250" y="1371600"/>
            <a:ext cx="8185150" cy="457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s-ES"/>
              <a:t>Haga clic para cambiar el estilo de título	</a:t>
            </a:r>
          </a:p>
        </p:txBody>
      </p:sp>
      <p:sp>
        <p:nvSpPr>
          <p:cNvPr id="1031" name="Rectangle 23"/>
          <p:cNvSpPr>
            <a:spLocks noGrp="1" noChangeArrowheads="1"/>
          </p:cNvSpPr>
          <p:nvPr>
            <p:ph type="body" idx="1"/>
          </p:nvPr>
        </p:nvSpPr>
        <p:spPr bwMode="auto">
          <a:xfrm>
            <a:off x="857250" y="1952625"/>
            <a:ext cx="8185150" cy="41021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s-ES"/>
              <a:t>Lorem ipsum dolor sit amet, consectetuer adipiscing elit. Etiam eget ipsum eget eros venenatis ultrices. Cras rhoncus ante eu dui. Suspendisse vulputate pharetra diam. Proin commodo justo sed ligula scelerisque venenatis. Etiam eget sapien at leo adipiscing vulputate. Aliquam vulputate felis ut purus. Vestibulum libero lorem, adipiscing id, pharetra vitae, sodales non, dolor. Nullam sed dolor. Praesent ullamcorper urna vitae nisl volutpat aliquet. Nulla facilisi. Phasellus luctus auctor ipsum. Cras ultricies quam eget sem. Vestibulum fermentum risus a est. Sed sed mauris non neque bibendum varius. Maecenas velit dui, faucibus sit amet, mattis a, iaculis eu, enim. Donec posuere, metus sit amet mattis adipiscing, eros justo malesuada ante, vitae suscipit justo magna nec est.</a:t>
            </a:r>
          </a:p>
        </p:txBody>
      </p:sp>
      <p:pic>
        <p:nvPicPr>
          <p:cNvPr id="1032" name="Picture 28" descr="caja-textos"/>
          <p:cNvPicPr>
            <a:picLocks noChangeAspect="1" noChangeArrowheads="1"/>
          </p:cNvPicPr>
          <p:nvPr userDrawn="1"/>
        </p:nvPicPr>
        <p:blipFill>
          <a:blip r:embed="rId15"/>
          <a:srcRect/>
          <a:stretch>
            <a:fillRect/>
          </a:stretch>
        </p:blipFill>
        <p:spPr bwMode="auto">
          <a:xfrm>
            <a:off x="776288" y="239713"/>
            <a:ext cx="6286500" cy="885825"/>
          </a:xfrm>
          <a:prstGeom prst="rect">
            <a:avLst/>
          </a:prstGeom>
          <a:noFill/>
          <a:ln w="9525">
            <a:noFill/>
            <a:miter lim="800000"/>
            <a:headEnd/>
            <a:tailEnd/>
          </a:ln>
        </p:spPr>
      </p:pic>
      <p:sp>
        <p:nvSpPr>
          <p:cNvPr id="14357" name="Text Box 21"/>
          <p:cNvSpPr txBox="1">
            <a:spLocks noChangeAspect="1" noChangeArrowheads="1"/>
          </p:cNvSpPr>
          <p:nvPr/>
        </p:nvSpPr>
        <p:spPr bwMode="auto">
          <a:xfrm>
            <a:off x="1560513" y="347663"/>
            <a:ext cx="5524500" cy="139700"/>
          </a:xfrm>
          <a:prstGeom prst="rect">
            <a:avLst/>
          </a:prstGeom>
          <a:noFill/>
          <a:ln w="9525">
            <a:noFill/>
            <a:miter lim="800000"/>
            <a:headEnd/>
            <a:tailEnd/>
          </a:ln>
          <a:effectLst/>
        </p:spPr>
        <p:txBody>
          <a:bodyPr lIns="0" tIns="0" rIns="0" bIns="0" anchor="ctr">
            <a:prstTxWarp prst="textNoShape">
              <a:avLst/>
            </a:prstTxWarp>
          </a:bodyPr>
          <a:lstStyle/>
          <a:p>
            <a:pPr>
              <a:spcBef>
                <a:spcPct val="50000"/>
              </a:spcBef>
              <a:defRPr/>
            </a:pPr>
            <a:r>
              <a:rPr lang="en-GB" sz="1000" noProof="0" dirty="0" smtClean="0"/>
              <a:t>DAEDALUS at LT-Innovate CEO Summit 2013</a:t>
            </a:r>
            <a:endParaRPr lang="en-GB" sz="1000" noProof="0" dirty="0"/>
          </a:p>
        </p:txBody>
      </p:sp>
      <p:pic>
        <p:nvPicPr>
          <p:cNvPr id="1034" name="Picture 29" descr="Logo_Daedalus"/>
          <p:cNvPicPr>
            <a:picLocks noChangeAspect="1" noChangeArrowheads="1"/>
          </p:cNvPicPr>
          <p:nvPr userDrawn="1"/>
        </p:nvPicPr>
        <p:blipFill>
          <a:blip r:embed="rId16"/>
          <a:srcRect/>
          <a:stretch>
            <a:fillRect/>
          </a:stretch>
        </p:blipFill>
        <p:spPr bwMode="auto">
          <a:xfrm>
            <a:off x="8261350" y="404813"/>
            <a:ext cx="1082675" cy="661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0"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rtl="0" eaLnBrk="0" fontAlgn="base" hangingPunct="0">
        <a:spcBef>
          <a:spcPct val="0"/>
        </a:spcBef>
        <a:spcAft>
          <a:spcPct val="0"/>
        </a:spcAft>
        <a:defRPr sz="2400" b="1">
          <a:solidFill>
            <a:srgbClr val="078855"/>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078855"/>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078855"/>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078855"/>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078855"/>
          </a:solidFill>
          <a:latin typeface="Arial" charset="0"/>
          <a:ea typeface="ＭＳ Ｐゴシック" charset="-128"/>
          <a:cs typeface="ＭＳ Ｐゴシック" charset="-128"/>
        </a:defRPr>
      </a:lvl5pPr>
      <a:lvl6pPr marL="457200" algn="l" rtl="0" fontAlgn="base">
        <a:spcBef>
          <a:spcPct val="0"/>
        </a:spcBef>
        <a:spcAft>
          <a:spcPct val="0"/>
        </a:spcAft>
        <a:defRPr sz="1400" b="1">
          <a:solidFill>
            <a:srgbClr val="078855"/>
          </a:solidFill>
          <a:latin typeface="Arial" charset="0"/>
        </a:defRPr>
      </a:lvl6pPr>
      <a:lvl7pPr marL="914400" algn="l" rtl="0" fontAlgn="base">
        <a:spcBef>
          <a:spcPct val="0"/>
        </a:spcBef>
        <a:spcAft>
          <a:spcPct val="0"/>
        </a:spcAft>
        <a:defRPr sz="1400" b="1">
          <a:solidFill>
            <a:srgbClr val="078855"/>
          </a:solidFill>
          <a:latin typeface="Arial" charset="0"/>
        </a:defRPr>
      </a:lvl7pPr>
      <a:lvl8pPr marL="1371600" algn="l" rtl="0" fontAlgn="base">
        <a:spcBef>
          <a:spcPct val="0"/>
        </a:spcBef>
        <a:spcAft>
          <a:spcPct val="0"/>
        </a:spcAft>
        <a:defRPr sz="1400" b="1">
          <a:solidFill>
            <a:srgbClr val="078855"/>
          </a:solidFill>
          <a:latin typeface="Arial" charset="0"/>
        </a:defRPr>
      </a:lvl8pPr>
      <a:lvl9pPr marL="1828800" algn="l" rtl="0" fontAlgn="base">
        <a:spcBef>
          <a:spcPct val="0"/>
        </a:spcBef>
        <a:spcAft>
          <a:spcPct val="0"/>
        </a:spcAft>
        <a:defRPr sz="1400" b="1">
          <a:solidFill>
            <a:srgbClr val="078855"/>
          </a:solidFill>
          <a:latin typeface="Arial" charset="0"/>
        </a:defRPr>
      </a:lvl9pPr>
    </p:titleStyle>
    <p:bodyStyle>
      <a:lvl1pPr marL="342900" indent="-342900" algn="l" rtl="0" eaLnBrk="0" fontAlgn="base" hangingPunct="0">
        <a:lnSpc>
          <a:spcPct val="120000"/>
        </a:lnSpc>
        <a:spcBef>
          <a:spcPct val="20000"/>
        </a:spcBef>
        <a:spcAft>
          <a:spcPct val="0"/>
        </a:spcAft>
        <a:defRPr sz="1400">
          <a:solidFill>
            <a:schemeClr val="tx1"/>
          </a:solidFill>
          <a:latin typeface="+mn-lt"/>
          <a:ea typeface="ＭＳ Ｐゴシック" charset="-128"/>
          <a:cs typeface="ＭＳ Ｐゴシック" charset="-128"/>
        </a:defRPr>
      </a:lvl1pPr>
      <a:lvl2pPr marL="830263" indent="-285750" algn="l" rtl="0" eaLnBrk="0" fontAlgn="base" hangingPunct="0">
        <a:spcBef>
          <a:spcPct val="20000"/>
        </a:spcBef>
        <a:spcAft>
          <a:spcPct val="0"/>
        </a:spcAft>
        <a:defRPr sz="1100">
          <a:solidFill>
            <a:schemeClr val="tx1"/>
          </a:solidFill>
          <a:latin typeface="+mn-lt"/>
          <a:ea typeface="ＭＳ Ｐゴシック" charset="-128"/>
        </a:defRPr>
      </a:lvl2pPr>
      <a:lvl3pPr marL="1238250" indent="-228600" algn="l" rtl="0" eaLnBrk="0" fontAlgn="base" hangingPunct="0">
        <a:spcBef>
          <a:spcPct val="20000"/>
        </a:spcBef>
        <a:spcAft>
          <a:spcPct val="0"/>
        </a:spcAft>
        <a:defRPr sz="1100">
          <a:solidFill>
            <a:schemeClr val="tx1"/>
          </a:solidFill>
          <a:latin typeface="+mn-lt"/>
          <a:ea typeface="ＭＳ Ｐゴシック" charset="-128"/>
        </a:defRPr>
      </a:lvl3pPr>
      <a:lvl4pPr marL="1646238" indent="-228600" algn="l" rtl="0" eaLnBrk="0" fontAlgn="base" hangingPunct="0">
        <a:spcBef>
          <a:spcPct val="20000"/>
        </a:spcBef>
        <a:spcAft>
          <a:spcPct val="0"/>
        </a:spcAft>
        <a:defRPr sz="1100">
          <a:solidFill>
            <a:schemeClr val="tx1"/>
          </a:solidFill>
          <a:latin typeface="+mn-lt"/>
          <a:ea typeface="ＭＳ Ｐゴシック" charset="-128"/>
        </a:defRPr>
      </a:lvl4pPr>
      <a:lvl5pPr marL="2057400" indent="-228600" algn="l" rtl="0" eaLnBrk="0" fontAlgn="base" hangingPunct="0">
        <a:spcBef>
          <a:spcPct val="20000"/>
        </a:spcBef>
        <a:spcAft>
          <a:spcPct val="0"/>
        </a:spcAft>
        <a:defRPr sz="1100">
          <a:solidFill>
            <a:schemeClr val="tx1"/>
          </a:solidFill>
          <a:latin typeface="+mn-lt"/>
          <a:ea typeface="ＭＳ Ｐゴシック" charset="-128"/>
        </a:defRPr>
      </a:lvl5pPr>
      <a:lvl6pPr marL="2514600" indent="-228600" algn="l" rtl="0" fontAlgn="base">
        <a:spcBef>
          <a:spcPct val="20000"/>
        </a:spcBef>
        <a:spcAft>
          <a:spcPct val="0"/>
        </a:spcAft>
        <a:defRPr sz="1100">
          <a:solidFill>
            <a:schemeClr val="tx1"/>
          </a:solidFill>
          <a:latin typeface="+mn-lt"/>
          <a:ea typeface="ＭＳ Ｐゴシック" charset="-128"/>
        </a:defRPr>
      </a:lvl6pPr>
      <a:lvl7pPr marL="2971800" indent="-228600" algn="l" rtl="0" fontAlgn="base">
        <a:spcBef>
          <a:spcPct val="20000"/>
        </a:spcBef>
        <a:spcAft>
          <a:spcPct val="0"/>
        </a:spcAft>
        <a:defRPr sz="1100">
          <a:solidFill>
            <a:schemeClr val="tx1"/>
          </a:solidFill>
          <a:latin typeface="+mn-lt"/>
          <a:ea typeface="ＭＳ Ｐゴシック" charset="-128"/>
        </a:defRPr>
      </a:lvl7pPr>
      <a:lvl8pPr marL="3429000" indent="-228600" algn="l" rtl="0" fontAlgn="base">
        <a:spcBef>
          <a:spcPct val="20000"/>
        </a:spcBef>
        <a:spcAft>
          <a:spcPct val="0"/>
        </a:spcAft>
        <a:defRPr sz="1100">
          <a:solidFill>
            <a:schemeClr val="tx1"/>
          </a:solidFill>
          <a:latin typeface="+mn-lt"/>
          <a:ea typeface="ＭＳ Ｐゴシック" charset="-128"/>
        </a:defRPr>
      </a:lvl8pPr>
      <a:lvl9pPr marL="3886200" indent="-228600" algn="l" rtl="0" fontAlgn="base">
        <a:spcBef>
          <a:spcPct val="20000"/>
        </a:spcBef>
        <a:spcAft>
          <a:spcPct val="0"/>
        </a:spcAft>
        <a:defRPr sz="11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35" descr="foto_cabecera_azul"/>
          <p:cNvPicPr>
            <a:picLocks noChangeAspect="1" noChangeArrowheads="1"/>
          </p:cNvPicPr>
          <p:nvPr userDrawn="1"/>
        </p:nvPicPr>
        <p:blipFill>
          <a:blip r:embed="rId14"/>
          <a:srcRect/>
          <a:stretch>
            <a:fillRect/>
          </a:stretch>
        </p:blipFill>
        <p:spPr bwMode="auto">
          <a:xfrm>
            <a:off x="0" y="-26988"/>
            <a:ext cx="9906000" cy="1428751"/>
          </a:xfrm>
          <a:prstGeom prst="rect">
            <a:avLst/>
          </a:prstGeom>
          <a:noFill/>
          <a:ln w="9525">
            <a:noFill/>
            <a:miter lim="800000"/>
            <a:headEnd/>
            <a:tailEnd/>
          </a:ln>
        </p:spPr>
      </p:pic>
      <p:sp>
        <p:nvSpPr>
          <p:cNvPr id="38929" name="Rectangle 17"/>
          <p:cNvSpPr>
            <a:spLocks noChangeArrowheads="1"/>
          </p:cNvSpPr>
          <p:nvPr/>
        </p:nvSpPr>
        <p:spPr bwMode="auto">
          <a:xfrm>
            <a:off x="0" y="6599238"/>
            <a:ext cx="9904413" cy="255587"/>
          </a:xfrm>
          <a:prstGeom prst="rect">
            <a:avLst/>
          </a:prstGeom>
          <a:solidFill>
            <a:schemeClr val="bg2"/>
          </a:solidFill>
          <a:ln w="9525">
            <a:noFill/>
            <a:miter lim="800000"/>
            <a:headEnd/>
            <a:tailEnd/>
          </a:ln>
          <a:effectLst/>
        </p:spPr>
        <p:txBody>
          <a:bodyPr wrap="none" anchor="ctr">
            <a:prstTxWarp prst="textNoShape">
              <a:avLst/>
            </a:prstTxWarp>
          </a:bodyPr>
          <a:lstStyle/>
          <a:p>
            <a:pPr>
              <a:defRPr/>
            </a:pPr>
            <a:endParaRPr lang="en-US"/>
          </a:p>
        </p:txBody>
      </p:sp>
      <p:sp>
        <p:nvSpPr>
          <p:cNvPr id="38931" name="Rectangle 19"/>
          <p:cNvSpPr>
            <a:spLocks noGrp="1" noChangeArrowheads="1"/>
          </p:cNvSpPr>
          <p:nvPr>
            <p:ph type="sldNum" sz="quarter" idx="4"/>
          </p:nvPr>
        </p:nvSpPr>
        <p:spPr bwMode="auto">
          <a:xfrm>
            <a:off x="7153275" y="6599238"/>
            <a:ext cx="2311400" cy="255587"/>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b="0">
                <a:solidFill>
                  <a:srgbClr val="FFFFFF"/>
                </a:solidFill>
              </a:defRPr>
            </a:lvl1pPr>
          </a:lstStyle>
          <a:p>
            <a:pPr>
              <a:defRPr/>
            </a:pPr>
            <a:fld id="{B750D5CB-9DCB-EF4C-A06A-104B788E90E8}" type="slidenum">
              <a:rPr lang="es-ES"/>
              <a:pPr>
                <a:defRPr/>
              </a:pPr>
              <a:t>‹#›</a:t>
            </a:fld>
            <a:endParaRPr lang="es-ES"/>
          </a:p>
        </p:txBody>
      </p:sp>
      <p:pic>
        <p:nvPicPr>
          <p:cNvPr id="13317" name="Picture 21" descr="fnd2"/>
          <p:cNvPicPr>
            <a:picLocks noChangeArrowheads="1"/>
          </p:cNvPicPr>
          <p:nvPr/>
        </p:nvPicPr>
        <p:blipFill>
          <a:blip r:embed="rId15"/>
          <a:srcRect/>
          <a:stretch>
            <a:fillRect/>
          </a:stretch>
        </p:blipFill>
        <p:spPr bwMode="auto">
          <a:xfrm>
            <a:off x="217488" y="215900"/>
            <a:ext cx="9466262" cy="6169025"/>
          </a:xfrm>
          <a:prstGeom prst="rect">
            <a:avLst/>
          </a:prstGeom>
          <a:noFill/>
          <a:ln w="9525">
            <a:noFill/>
            <a:miter lim="800000"/>
            <a:headEnd/>
            <a:tailEnd/>
          </a:ln>
        </p:spPr>
      </p:pic>
      <p:sp>
        <p:nvSpPr>
          <p:cNvPr id="13318" name="Rectangle 29"/>
          <p:cNvSpPr>
            <a:spLocks noGrp="1" noChangeArrowheads="1"/>
          </p:cNvSpPr>
          <p:nvPr>
            <p:ph type="title"/>
          </p:nvPr>
        </p:nvSpPr>
        <p:spPr bwMode="auto">
          <a:xfrm>
            <a:off x="857250" y="1428750"/>
            <a:ext cx="8185150" cy="3095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s-ES"/>
              <a:t>Haga clic para cambiar el estilo de título	</a:t>
            </a:r>
          </a:p>
        </p:txBody>
      </p:sp>
      <p:sp>
        <p:nvSpPr>
          <p:cNvPr id="13319" name="Rectangle 30"/>
          <p:cNvSpPr>
            <a:spLocks noGrp="1" noChangeArrowheads="1"/>
          </p:cNvSpPr>
          <p:nvPr>
            <p:ph type="body" idx="1"/>
          </p:nvPr>
        </p:nvSpPr>
        <p:spPr bwMode="auto">
          <a:xfrm>
            <a:off x="857250" y="1952625"/>
            <a:ext cx="8185150" cy="41021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s-ES"/>
              <a:t>Lorem ipsum dolor sit amet, consectetuer adipiscing elit. Etiam eget ipsum eget eros venenatis ultrices. Cras rhoncus ante eu dui. Suspendisse vulputate pharetra diam. Proin commodo justo sed ligula scelerisque venenatis. Etiam eget sapien at leo adipiscing vulputate. Aliquam vulputate felis ut purus. Vestibulum libero lorem, adipiscing id, pharetra vitae, sodales non, dolor. Nullam sed dolor. </a:t>
            </a:r>
          </a:p>
          <a:p>
            <a:pPr lvl="0"/>
            <a:endParaRPr lang="es-ES"/>
          </a:p>
          <a:p>
            <a:pPr lvl="0"/>
            <a:r>
              <a:rPr lang="es-ES"/>
              <a:t>Praesent ullamcorper urna vitae nisl volutpat aliquet. Nulla facilisi. Phasellus luctus auctor ipsum. Cras ultricies quam eget sem. Vestibulum fermentum risus a est. Sed sed mauris non neque bibendum varius. Maecenas velit dui, faucibus sit amet, mattis a, iaculis eu, enim. Donec posuere, metus sit amet mattis adipiscing, eros justo malesuada ante, vitae suscipit justo magna nec est.</a:t>
            </a:r>
          </a:p>
          <a:p>
            <a:pPr lvl="0"/>
            <a:endParaRPr lang="es-ES_tradnl"/>
          </a:p>
          <a:p>
            <a:pPr lvl="0"/>
            <a:endParaRPr lang="es-ES"/>
          </a:p>
        </p:txBody>
      </p:sp>
      <p:sp>
        <p:nvSpPr>
          <p:cNvPr id="38943" name="Rectangle 31"/>
          <p:cNvSpPr>
            <a:spLocks noChangeArrowheads="1"/>
          </p:cNvSpPr>
          <p:nvPr/>
        </p:nvSpPr>
        <p:spPr bwMode="auto">
          <a:xfrm>
            <a:off x="6350" y="6350"/>
            <a:ext cx="9893300" cy="6848475"/>
          </a:xfrm>
          <a:prstGeom prst="rect">
            <a:avLst/>
          </a:prstGeom>
          <a:noFill/>
          <a:ln w="6350">
            <a:solidFill>
              <a:srgbClr val="868F98"/>
            </a:solidFill>
            <a:miter lim="800000"/>
            <a:headEnd/>
            <a:tailEnd/>
          </a:ln>
          <a:effectLst/>
        </p:spPr>
        <p:txBody>
          <a:bodyPr wrap="none" anchor="ctr">
            <a:prstTxWarp prst="textNoShape">
              <a:avLst/>
            </a:prstTxWarp>
          </a:bodyPr>
          <a:lstStyle/>
          <a:p>
            <a:pPr>
              <a:defRPr/>
            </a:pPr>
            <a:endParaRPr lang="en-US"/>
          </a:p>
        </p:txBody>
      </p:sp>
      <p:pic>
        <p:nvPicPr>
          <p:cNvPr id="13321" name="Picture 34" descr="caja-textos"/>
          <p:cNvPicPr>
            <a:picLocks noChangeAspect="1" noChangeArrowheads="1"/>
          </p:cNvPicPr>
          <p:nvPr userDrawn="1"/>
        </p:nvPicPr>
        <p:blipFill>
          <a:blip r:embed="rId16"/>
          <a:srcRect/>
          <a:stretch>
            <a:fillRect/>
          </a:stretch>
        </p:blipFill>
        <p:spPr bwMode="auto">
          <a:xfrm>
            <a:off x="704850" y="239713"/>
            <a:ext cx="6286500" cy="885825"/>
          </a:xfrm>
          <a:prstGeom prst="rect">
            <a:avLst/>
          </a:prstGeom>
          <a:noFill/>
          <a:ln w="9525">
            <a:noFill/>
            <a:miter lim="800000"/>
            <a:headEnd/>
            <a:tailEnd/>
          </a:ln>
        </p:spPr>
      </p:pic>
      <p:sp>
        <p:nvSpPr>
          <p:cNvPr id="38935" name="Text Box 23"/>
          <p:cNvSpPr txBox="1">
            <a:spLocks noChangeAspect="1" noChangeArrowheads="1"/>
          </p:cNvSpPr>
          <p:nvPr/>
        </p:nvSpPr>
        <p:spPr bwMode="auto">
          <a:xfrm>
            <a:off x="1438275" y="347663"/>
            <a:ext cx="5524500" cy="139700"/>
          </a:xfrm>
          <a:prstGeom prst="rect">
            <a:avLst/>
          </a:prstGeom>
          <a:noFill/>
          <a:ln w="9525">
            <a:noFill/>
            <a:miter lim="800000"/>
            <a:headEnd/>
            <a:tailEnd/>
          </a:ln>
          <a:effectLst/>
        </p:spPr>
        <p:txBody>
          <a:bodyPr lIns="0" tIns="0" rIns="0" bIns="0" anchor="ctr">
            <a:prstTxWarp prst="textNoShape">
              <a:avLst/>
            </a:prstTxWarp>
          </a:bodyPr>
          <a:lstStyle/>
          <a:p>
            <a:pPr>
              <a:spcBef>
                <a:spcPct val="50000"/>
              </a:spcBef>
              <a:defRPr/>
            </a:pPr>
            <a:r>
              <a:rPr lang="es-ES_tradnl" sz="1000">
                <a:solidFill>
                  <a:srgbClr val="414B56"/>
                </a:solidFill>
              </a:rPr>
              <a:t>Título Presentación: Arial, 10, negrita </a:t>
            </a:r>
            <a:endParaRPr lang="es-ES" sz="1000">
              <a:solidFill>
                <a:srgbClr val="414B56"/>
              </a:solidFill>
            </a:endParaRPr>
          </a:p>
        </p:txBody>
      </p:sp>
      <p:pic>
        <p:nvPicPr>
          <p:cNvPr id="13323" name="Picture 36" descr="Logo_Daedalus"/>
          <p:cNvPicPr>
            <a:picLocks noChangeAspect="1" noChangeArrowheads="1"/>
          </p:cNvPicPr>
          <p:nvPr userDrawn="1"/>
        </p:nvPicPr>
        <p:blipFill>
          <a:blip r:embed="rId17"/>
          <a:srcRect/>
          <a:stretch>
            <a:fillRect/>
          </a:stretch>
        </p:blipFill>
        <p:spPr bwMode="auto">
          <a:xfrm>
            <a:off x="8624888" y="404813"/>
            <a:ext cx="719137" cy="4397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l" rtl="0" eaLnBrk="0" fontAlgn="base" hangingPunct="0">
        <a:spcBef>
          <a:spcPct val="0"/>
        </a:spcBef>
        <a:spcAft>
          <a:spcPct val="0"/>
        </a:spcAft>
        <a:defRPr sz="1400" b="1">
          <a:solidFill>
            <a:srgbClr val="078855"/>
          </a:solidFill>
          <a:latin typeface="+mj-lt"/>
          <a:ea typeface="ＭＳ Ｐゴシック" charset="-128"/>
          <a:cs typeface="ＭＳ Ｐゴシック" charset="-128"/>
        </a:defRPr>
      </a:lvl1pPr>
      <a:lvl2pPr algn="l" rtl="0" eaLnBrk="0" fontAlgn="base" hangingPunct="0">
        <a:spcBef>
          <a:spcPct val="0"/>
        </a:spcBef>
        <a:spcAft>
          <a:spcPct val="0"/>
        </a:spcAft>
        <a:defRPr sz="1400" b="1">
          <a:solidFill>
            <a:srgbClr val="078855"/>
          </a:solidFill>
          <a:latin typeface="Arial" charset="0"/>
          <a:ea typeface="ＭＳ Ｐゴシック" charset="-128"/>
          <a:cs typeface="ＭＳ Ｐゴシック" charset="-128"/>
        </a:defRPr>
      </a:lvl2pPr>
      <a:lvl3pPr algn="l" rtl="0" eaLnBrk="0" fontAlgn="base" hangingPunct="0">
        <a:spcBef>
          <a:spcPct val="0"/>
        </a:spcBef>
        <a:spcAft>
          <a:spcPct val="0"/>
        </a:spcAft>
        <a:defRPr sz="1400" b="1">
          <a:solidFill>
            <a:srgbClr val="078855"/>
          </a:solidFill>
          <a:latin typeface="Arial" charset="0"/>
          <a:ea typeface="ＭＳ Ｐゴシック" charset="-128"/>
          <a:cs typeface="ＭＳ Ｐゴシック" charset="-128"/>
        </a:defRPr>
      </a:lvl3pPr>
      <a:lvl4pPr algn="l" rtl="0" eaLnBrk="0" fontAlgn="base" hangingPunct="0">
        <a:spcBef>
          <a:spcPct val="0"/>
        </a:spcBef>
        <a:spcAft>
          <a:spcPct val="0"/>
        </a:spcAft>
        <a:defRPr sz="1400" b="1">
          <a:solidFill>
            <a:srgbClr val="078855"/>
          </a:solidFill>
          <a:latin typeface="Arial" charset="0"/>
          <a:ea typeface="ＭＳ Ｐゴシック" charset="-128"/>
          <a:cs typeface="ＭＳ Ｐゴシック" charset="-128"/>
        </a:defRPr>
      </a:lvl4pPr>
      <a:lvl5pPr algn="l" rtl="0" eaLnBrk="0" fontAlgn="base" hangingPunct="0">
        <a:spcBef>
          <a:spcPct val="0"/>
        </a:spcBef>
        <a:spcAft>
          <a:spcPct val="0"/>
        </a:spcAft>
        <a:defRPr sz="1400" b="1">
          <a:solidFill>
            <a:srgbClr val="078855"/>
          </a:solidFill>
          <a:latin typeface="Arial" charset="0"/>
          <a:ea typeface="ＭＳ Ｐゴシック" charset="-128"/>
          <a:cs typeface="ＭＳ Ｐゴシック" charset="-128"/>
        </a:defRPr>
      </a:lvl5pPr>
      <a:lvl6pPr marL="457200" algn="l" rtl="0" fontAlgn="base">
        <a:spcBef>
          <a:spcPct val="0"/>
        </a:spcBef>
        <a:spcAft>
          <a:spcPct val="0"/>
        </a:spcAft>
        <a:defRPr sz="1400" b="1">
          <a:solidFill>
            <a:srgbClr val="078855"/>
          </a:solidFill>
          <a:latin typeface="Arial" charset="0"/>
        </a:defRPr>
      </a:lvl6pPr>
      <a:lvl7pPr marL="914400" algn="l" rtl="0" fontAlgn="base">
        <a:spcBef>
          <a:spcPct val="0"/>
        </a:spcBef>
        <a:spcAft>
          <a:spcPct val="0"/>
        </a:spcAft>
        <a:defRPr sz="1400" b="1">
          <a:solidFill>
            <a:srgbClr val="078855"/>
          </a:solidFill>
          <a:latin typeface="Arial" charset="0"/>
        </a:defRPr>
      </a:lvl7pPr>
      <a:lvl8pPr marL="1371600" algn="l" rtl="0" fontAlgn="base">
        <a:spcBef>
          <a:spcPct val="0"/>
        </a:spcBef>
        <a:spcAft>
          <a:spcPct val="0"/>
        </a:spcAft>
        <a:defRPr sz="1400" b="1">
          <a:solidFill>
            <a:srgbClr val="078855"/>
          </a:solidFill>
          <a:latin typeface="Arial" charset="0"/>
        </a:defRPr>
      </a:lvl8pPr>
      <a:lvl9pPr marL="1828800" algn="l" rtl="0" fontAlgn="base">
        <a:spcBef>
          <a:spcPct val="0"/>
        </a:spcBef>
        <a:spcAft>
          <a:spcPct val="0"/>
        </a:spcAft>
        <a:defRPr sz="1400" b="1">
          <a:solidFill>
            <a:srgbClr val="078855"/>
          </a:solidFill>
          <a:latin typeface="Arial" charset="0"/>
        </a:defRPr>
      </a:lvl9pPr>
    </p:titleStyle>
    <p:bodyStyle>
      <a:lvl1pPr marL="342900" indent="-342900" algn="l" rtl="0" eaLnBrk="0" fontAlgn="base" hangingPunct="0">
        <a:lnSpc>
          <a:spcPct val="120000"/>
        </a:lnSpc>
        <a:spcBef>
          <a:spcPct val="20000"/>
        </a:spcBef>
        <a:spcAft>
          <a:spcPct val="0"/>
        </a:spcAft>
        <a:buClr>
          <a:schemeClr val="accent1"/>
        </a:buClr>
        <a:buFont typeface="Wingdings" charset="2"/>
        <a:defRPr sz="1100">
          <a:solidFill>
            <a:schemeClr val="tx1"/>
          </a:solidFill>
          <a:latin typeface="+mn-lt"/>
          <a:ea typeface="ＭＳ Ｐゴシック" charset="-128"/>
          <a:cs typeface="ＭＳ Ｐゴシック" charset="-128"/>
        </a:defRPr>
      </a:lvl1pPr>
      <a:lvl2pPr marL="82550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233488"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41475"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hyperlink" Target="mailto:jgonzalez@daedalus.es" TargetMode="External"/><Relationship Id="rId5" Type="http://schemas.openxmlformats.org/officeDocument/2006/relationships/image" Target="../media/image8.jpeg"/><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ctrTitle"/>
          </p:nvPr>
        </p:nvSpPr>
        <p:spPr>
          <a:xfrm>
            <a:off x="685800" y="2065338"/>
            <a:ext cx="3886200" cy="792162"/>
          </a:xfrm>
        </p:spPr>
        <p:txBody>
          <a:bodyPr/>
          <a:lstStyle/>
          <a:p>
            <a:pPr eaLnBrk="1" hangingPunct="1"/>
            <a:r>
              <a:rPr lang="es-ES_tradnl" dirty="0" smtClean="0"/>
              <a:t>DAEDALUS at LT-</a:t>
            </a:r>
            <a:r>
              <a:rPr lang="es-ES_tradnl" dirty="0" err="1" smtClean="0"/>
              <a:t>Innovate</a:t>
            </a:r>
            <a:r>
              <a:rPr lang="es-ES_tradnl" dirty="0" smtClean="0"/>
              <a:t> CEO </a:t>
            </a:r>
            <a:r>
              <a:rPr lang="es-ES_tradnl" dirty="0" err="1" smtClean="0"/>
              <a:t>Summit</a:t>
            </a:r>
            <a:endParaRPr lang="es-ES" dirty="0" smtClean="0"/>
          </a:p>
        </p:txBody>
      </p:sp>
      <p:sp>
        <p:nvSpPr>
          <p:cNvPr id="40964" name="Rectangle 3"/>
          <p:cNvSpPr>
            <a:spLocks noGrp="1" noChangeArrowheads="1"/>
          </p:cNvSpPr>
          <p:nvPr>
            <p:ph type="subTitle" idx="1"/>
          </p:nvPr>
        </p:nvSpPr>
        <p:spPr/>
        <p:txBody>
          <a:bodyPr/>
          <a:lstStyle/>
          <a:p>
            <a:pPr marL="0" indent="0" eaLnBrk="1" hangingPunct="1"/>
            <a:r>
              <a:rPr lang="es-ES_tradnl" dirty="0" err="1" smtClean="0"/>
              <a:t>Brussels</a:t>
            </a:r>
            <a:r>
              <a:rPr lang="es-ES_tradnl" dirty="0" smtClean="0"/>
              <a:t>, 27th June 2013</a:t>
            </a:r>
            <a:endParaRPr lang="es-ES" dirty="0" smtClean="0"/>
          </a:p>
        </p:txBody>
      </p:sp>
      <p:graphicFrame>
        <p:nvGraphicFramePr>
          <p:cNvPr id="40962" name="Object 2"/>
          <p:cNvGraphicFramePr>
            <a:graphicFrameLocks noChangeAspect="1"/>
          </p:cNvGraphicFramePr>
          <p:nvPr/>
        </p:nvGraphicFramePr>
        <p:xfrm>
          <a:off x="2701925" y="3886200"/>
          <a:ext cx="1619250" cy="1619250"/>
        </p:xfrm>
        <a:graphic>
          <a:graphicData uri="http://schemas.openxmlformats.org/presentationml/2006/ole">
            <mc:AlternateContent xmlns:mc="http://schemas.openxmlformats.org/markup-compatibility/2006">
              <mc:Choice xmlns:v="urn:schemas-microsoft-com:vml" Requires="v">
                <p:oleObj spid="_x0000_s40963" name="Imagen" r:id="rId3" imgW="1620000" imgH="1620000" progId="Word.Picture.8">
                  <p:embed/>
                </p:oleObj>
              </mc:Choice>
              <mc:Fallback>
                <p:oleObj name="Imagen" r:id="rId3" imgW="1620000" imgH="1620000" progId="Word.Picture.8">
                  <p:embed/>
                  <p:pic>
                    <p:nvPicPr>
                      <p:cNvPr id="0" name="Picture 2"/>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1925" y="3886200"/>
                        <a:ext cx="1619250" cy="161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Imagen 4" descr="LT-Innovate-logo.jpg"/>
          <p:cNvPicPr>
            <a:picLocks noChangeAspect="1"/>
          </p:cNvPicPr>
          <p:nvPr/>
        </p:nvPicPr>
        <p:blipFill>
          <a:blip r:embed="rId5"/>
          <a:stretch>
            <a:fillRect/>
          </a:stretch>
        </p:blipFill>
        <p:spPr>
          <a:xfrm>
            <a:off x="1905000" y="3886200"/>
            <a:ext cx="2629829" cy="1437640"/>
          </a:xfrm>
          <a:prstGeom prst="rect">
            <a:avLst/>
          </a:prstGeom>
        </p:spPr>
      </p:pic>
      <p:sp>
        <p:nvSpPr>
          <p:cNvPr id="7" name="CuadroTexto 6"/>
          <p:cNvSpPr txBox="1"/>
          <p:nvPr/>
        </p:nvSpPr>
        <p:spPr>
          <a:xfrm>
            <a:off x="7527656" y="3598783"/>
            <a:ext cx="1921144" cy="1292662"/>
          </a:xfrm>
          <a:prstGeom prst="rect">
            <a:avLst/>
          </a:prstGeom>
          <a:noFill/>
        </p:spPr>
        <p:txBody>
          <a:bodyPr wrap="none" rtlCol="0">
            <a:spAutoFit/>
          </a:bodyPr>
          <a:lstStyle/>
          <a:p>
            <a:r>
              <a:rPr lang="es-ES_tradnl" sz="1600" dirty="0" err="1" smtClean="0"/>
              <a:t>Jos</a:t>
            </a:r>
            <a:r>
              <a:rPr lang="es-ES_tradnl" sz="1600" dirty="0" err="1"/>
              <a:t>e</a:t>
            </a:r>
            <a:r>
              <a:rPr lang="es-ES_tradnl" sz="1600" dirty="0" smtClean="0"/>
              <a:t> C. </a:t>
            </a:r>
            <a:r>
              <a:rPr lang="es-ES_tradnl" sz="1600" dirty="0" err="1" smtClean="0"/>
              <a:t>Gonzalez</a:t>
            </a:r>
            <a:endParaRPr lang="es-ES_tradnl" sz="1600" dirty="0" smtClean="0"/>
          </a:p>
          <a:p>
            <a:r>
              <a:rPr lang="es-ES_tradnl" sz="1400" dirty="0" smtClean="0"/>
              <a:t>DAEDALUS, </a:t>
            </a:r>
            <a:r>
              <a:rPr lang="es-ES_tradnl" sz="1400" dirty="0" err="1" smtClean="0"/>
              <a:t>S.A</a:t>
            </a:r>
            <a:r>
              <a:rPr lang="es-ES_tradnl" sz="1400" dirty="0" smtClean="0"/>
              <a:t>.</a:t>
            </a:r>
          </a:p>
          <a:p>
            <a:endParaRPr lang="es-ES_tradnl" dirty="0" smtClean="0">
              <a:hlinkClick r:id="rId6"/>
            </a:endParaRPr>
          </a:p>
          <a:p>
            <a:r>
              <a:rPr lang="es-ES_tradnl" dirty="0" smtClean="0">
                <a:hlinkClick r:id="rId6"/>
              </a:rPr>
              <a:t>jgonzalez@daedalus.es</a:t>
            </a:r>
            <a:endParaRPr lang="es-ES_tradnl" dirty="0" smtClean="0"/>
          </a:p>
          <a:p>
            <a:r>
              <a:rPr lang="es-ES_tradnl" dirty="0" err="1" smtClean="0"/>
              <a:t>@jc_gonzalez</a:t>
            </a:r>
            <a:endParaRPr lang="es-ES_tradnl" dirty="0" smtClean="0"/>
          </a:p>
          <a:p>
            <a:r>
              <a:rPr lang="es-ES_tradnl" dirty="0" err="1" smtClean="0"/>
              <a:t>@daedalus_sa</a:t>
            </a:r>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ítulo 13"/>
          <p:cNvSpPr>
            <a:spLocks noGrp="1"/>
          </p:cNvSpPr>
          <p:nvPr>
            <p:ph type="title"/>
          </p:nvPr>
        </p:nvSpPr>
        <p:spPr/>
        <p:txBody>
          <a:bodyPr/>
          <a:lstStyle/>
          <a:p>
            <a:pPr eaLnBrk="1" hangingPunct="1"/>
            <a:r>
              <a:rPr lang="en-GB" smtClean="0"/>
              <a:t>LT in Europe - Difficulties &amp; business barriers</a:t>
            </a:r>
          </a:p>
        </p:txBody>
      </p:sp>
      <p:sp>
        <p:nvSpPr>
          <p:cNvPr id="43011" name="Rectangle 18"/>
          <p:cNvSpPr>
            <a:spLocks noGrp="1" noChangeArrowheads="1"/>
          </p:cNvSpPr>
          <p:nvPr>
            <p:ph type="body" sz="half" idx="1"/>
          </p:nvPr>
        </p:nvSpPr>
        <p:spPr>
          <a:xfrm>
            <a:off x="857251" y="1952624"/>
            <a:ext cx="3638550" cy="4371975"/>
          </a:xfrm>
        </p:spPr>
        <p:txBody>
          <a:bodyPr/>
          <a:lstStyle/>
          <a:p>
            <a:pPr marL="0" indent="0" eaLnBrk="1" hangingPunct="1"/>
            <a:r>
              <a:rPr lang="en-GB" sz="1600" b="1" dirty="0" smtClean="0"/>
              <a:t>Difficulties for LT companies:</a:t>
            </a:r>
          </a:p>
          <a:p>
            <a:pPr marL="0" indent="0" eaLnBrk="1" hangingPunct="1"/>
            <a:r>
              <a:rPr lang="en-GB" sz="1600" b="1" dirty="0" smtClean="0"/>
              <a:t>1. Core Technologies</a:t>
            </a:r>
          </a:p>
          <a:p>
            <a:pPr marL="534988" indent="0" eaLnBrk="1" hangingPunct="1"/>
            <a:r>
              <a:rPr lang="en-GB" sz="1600" dirty="0" smtClean="0"/>
              <a:t>Linguistic/semantic analysis</a:t>
            </a:r>
          </a:p>
          <a:p>
            <a:pPr marL="534988" indent="0" eaLnBrk="1" hangingPunct="1"/>
            <a:r>
              <a:rPr lang="en-GB" sz="1600" dirty="0" smtClean="0"/>
              <a:t>MT, ASR/TTS, …</a:t>
            </a:r>
          </a:p>
          <a:p>
            <a:pPr marL="0" indent="0" eaLnBrk="1" hangingPunct="1"/>
            <a:r>
              <a:rPr lang="en-GB" sz="1600" b="1" dirty="0" smtClean="0"/>
              <a:t>2. Languages</a:t>
            </a:r>
          </a:p>
          <a:p>
            <a:pPr marL="0" indent="0" eaLnBrk="1" hangingPunct="1"/>
            <a:r>
              <a:rPr lang="en-GB" sz="1600" b="1" dirty="0" smtClean="0"/>
              <a:t>3. Clients</a:t>
            </a:r>
          </a:p>
          <a:p>
            <a:pPr marL="534988" indent="0" eaLnBrk="1" hangingPunct="1"/>
            <a:r>
              <a:rPr lang="en-GB" sz="1600" dirty="0" smtClean="0"/>
              <a:t>End Users (companies, people)</a:t>
            </a:r>
          </a:p>
          <a:p>
            <a:pPr marL="534988" indent="0" eaLnBrk="1" hangingPunct="1"/>
            <a:r>
              <a:rPr lang="en-GB" sz="1600" dirty="0" smtClean="0"/>
              <a:t>Integrators</a:t>
            </a:r>
          </a:p>
          <a:p>
            <a:pPr marL="0" indent="0" eaLnBrk="1" hangingPunct="1"/>
            <a:r>
              <a:rPr lang="en-GB" sz="1600" b="1" dirty="0" smtClean="0"/>
              <a:t>4. Vertical Markets</a:t>
            </a:r>
          </a:p>
          <a:p>
            <a:pPr marL="534988" indent="0" eaLnBrk="1" hangingPunct="1"/>
            <a:r>
              <a:rPr lang="en-GB" sz="1600" dirty="0" smtClean="0"/>
              <a:t>Media / Information Services</a:t>
            </a:r>
          </a:p>
          <a:p>
            <a:pPr marL="534988" indent="0" eaLnBrk="1" hangingPunct="1"/>
            <a:r>
              <a:rPr lang="en-GB" sz="1600" dirty="0" smtClean="0"/>
              <a:t>Public Administration / Defence</a:t>
            </a:r>
          </a:p>
          <a:p>
            <a:pPr marL="534988" indent="0" eaLnBrk="1" hangingPunct="1"/>
            <a:r>
              <a:rPr lang="en-GB" sz="1600" dirty="0" smtClean="0"/>
              <a:t>Health / Law / Tourism / Industry</a:t>
            </a:r>
          </a:p>
          <a:p>
            <a:pPr marL="0" indent="0" eaLnBrk="1" hangingPunct="1"/>
            <a:r>
              <a:rPr lang="en-GB" sz="1600" b="1" dirty="0" smtClean="0"/>
              <a:t>5. Regional markets</a:t>
            </a:r>
            <a:r>
              <a:rPr lang="en-GB" sz="1600" dirty="0" smtClean="0"/>
              <a:t> (countries)</a:t>
            </a:r>
          </a:p>
          <a:p>
            <a:pPr marL="0" indent="0" eaLnBrk="1" hangingPunct="1"/>
            <a:endParaRPr lang="en-GB" sz="1600" dirty="0" smtClean="0"/>
          </a:p>
          <a:p>
            <a:pPr marL="0" indent="0" eaLnBrk="1" hangingPunct="1"/>
            <a:endParaRPr lang="en-GB" sz="1600" dirty="0" smtClean="0"/>
          </a:p>
          <a:p>
            <a:pPr marL="0" indent="0" eaLnBrk="1" hangingPunct="1"/>
            <a:endParaRPr lang="en-GB" sz="1600" dirty="0" smtClean="0"/>
          </a:p>
          <a:p>
            <a:pPr marL="0" indent="0" eaLnBrk="1" hangingPunct="1"/>
            <a:endParaRPr lang="en-GB" sz="1600" dirty="0" smtClean="0"/>
          </a:p>
        </p:txBody>
      </p:sp>
      <p:sp>
        <p:nvSpPr>
          <p:cNvPr id="43012" name="Rectangle 19"/>
          <p:cNvSpPr>
            <a:spLocks noGrp="1" noChangeArrowheads="1"/>
          </p:cNvSpPr>
          <p:nvPr>
            <p:ph type="body" sz="half" idx="2"/>
          </p:nvPr>
        </p:nvSpPr>
        <p:spPr>
          <a:xfrm>
            <a:off x="4724400" y="1917700"/>
            <a:ext cx="4114800" cy="4406900"/>
          </a:xfrm>
        </p:spPr>
        <p:txBody>
          <a:bodyPr/>
          <a:lstStyle/>
          <a:p>
            <a:pPr marL="0" indent="0" eaLnBrk="1" hangingPunct="1"/>
            <a:r>
              <a:rPr lang="en-GB" sz="1600" b="1" dirty="0" smtClean="0"/>
              <a:t>Difficulties for clients: Business processes integration</a:t>
            </a:r>
          </a:p>
        </p:txBody>
      </p:sp>
      <p:sp>
        <p:nvSpPr>
          <p:cNvPr id="43013" name="Marcador de número de diapositiva 4"/>
          <p:cNvSpPr>
            <a:spLocks noGrp="1"/>
          </p:cNvSpPr>
          <p:nvPr>
            <p:ph type="sldNum" sz="quarter" idx="10"/>
          </p:nvPr>
        </p:nvSpPr>
        <p:spPr>
          <a:noFill/>
        </p:spPr>
        <p:txBody>
          <a:bodyPr/>
          <a:lstStyle/>
          <a:p>
            <a:fld id="{DD612055-C0F7-DB46-9F7B-EBBC2CE4BF1C}" type="slidenum">
              <a:rPr lang="en-GB" smtClean="0"/>
              <a:pPr/>
              <a:t>2</a:t>
            </a:fld>
            <a:endParaRPr lang="en-GB" smtClean="0"/>
          </a:p>
        </p:txBody>
      </p:sp>
      <p:sp>
        <p:nvSpPr>
          <p:cNvPr id="43014" name="Text Box 15"/>
          <p:cNvSpPr txBox="1">
            <a:spLocks noChangeAspect="1" noChangeArrowheads="1"/>
          </p:cNvSpPr>
          <p:nvPr/>
        </p:nvSpPr>
        <p:spPr bwMode="auto">
          <a:xfrm>
            <a:off x="801688" y="608013"/>
            <a:ext cx="500062" cy="500062"/>
          </a:xfrm>
          <a:prstGeom prst="rect">
            <a:avLst/>
          </a:prstGeom>
          <a:noFill/>
          <a:ln w="9525">
            <a:noFill/>
            <a:miter lim="800000"/>
            <a:headEnd/>
            <a:tailEnd/>
          </a:ln>
        </p:spPr>
        <p:txBody>
          <a:bodyPr lIns="0" tIns="0" rIns="0" bIns="0" anchor="ctr">
            <a:prstTxWarp prst="textNoShape">
              <a:avLst/>
            </a:prstTxWarp>
          </a:bodyPr>
          <a:lstStyle/>
          <a:p>
            <a:pPr algn="ctr">
              <a:spcBef>
                <a:spcPct val="50000"/>
              </a:spcBef>
            </a:pPr>
            <a:endParaRPr lang="en-GB" sz="2800" b="0" dirty="0">
              <a:solidFill>
                <a:schemeClr val="bg1"/>
              </a:solidFill>
            </a:endParaRPr>
          </a:p>
        </p:txBody>
      </p:sp>
      <p:sp>
        <p:nvSpPr>
          <p:cNvPr id="43015" name="Text Box 16"/>
          <p:cNvSpPr txBox="1">
            <a:spLocks noChangeArrowheads="1"/>
          </p:cNvSpPr>
          <p:nvPr/>
        </p:nvSpPr>
        <p:spPr bwMode="auto">
          <a:xfrm>
            <a:off x="1438274" y="642938"/>
            <a:ext cx="5724525" cy="428625"/>
          </a:xfrm>
          <a:prstGeom prst="rect">
            <a:avLst/>
          </a:prstGeom>
          <a:noFill/>
          <a:ln w="9525">
            <a:noFill/>
            <a:miter lim="800000"/>
            <a:headEnd/>
            <a:tailEnd/>
          </a:ln>
        </p:spPr>
        <p:txBody>
          <a:bodyPr lIns="0" tIns="0" rIns="0" bIns="0" anchor="ctr">
            <a:prstTxWarp prst="textNoShape">
              <a:avLst/>
            </a:prstTxWarp>
          </a:bodyPr>
          <a:lstStyle/>
          <a:p>
            <a:pPr>
              <a:spcBef>
                <a:spcPct val="50000"/>
              </a:spcBef>
            </a:pPr>
            <a:r>
              <a:rPr lang="en-GB" sz="2800" b="0" dirty="0" smtClean="0">
                <a:solidFill>
                  <a:schemeClr val="bg2"/>
                </a:solidFill>
              </a:rPr>
              <a:t>LT Industry – Daedalus </a:t>
            </a:r>
            <a:r>
              <a:rPr lang="en-GB" sz="2800" b="0" dirty="0" err="1" smtClean="0">
                <a:solidFill>
                  <a:schemeClr val="bg2"/>
                </a:solidFill>
              </a:rPr>
              <a:t>persective</a:t>
            </a:r>
            <a:endParaRPr lang="en-GB" sz="2800" b="0" dirty="0">
              <a:solidFill>
                <a:schemeClr val="bg2"/>
              </a:solidFill>
            </a:endParaRPr>
          </a:p>
        </p:txBody>
      </p:sp>
      <p:grpSp>
        <p:nvGrpSpPr>
          <p:cNvPr id="13" name="Agrupar 12"/>
          <p:cNvGrpSpPr/>
          <p:nvPr/>
        </p:nvGrpSpPr>
        <p:grpSpPr>
          <a:xfrm>
            <a:off x="6553200" y="2467824"/>
            <a:ext cx="3048000" cy="2027976"/>
            <a:chOff x="6553200" y="2467824"/>
            <a:chExt cx="3048000" cy="2027976"/>
          </a:xfrm>
        </p:grpSpPr>
        <p:pic>
          <p:nvPicPr>
            <p:cNvPr id="8" name="Imagen 7" descr="business-process.jpg"/>
            <p:cNvPicPr>
              <a:picLocks noChangeAspect="1"/>
            </p:cNvPicPr>
            <p:nvPr/>
          </p:nvPicPr>
          <p:blipFill>
            <a:blip r:embed="rId2"/>
            <a:stretch>
              <a:fillRect/>
            </a:stretch>
          </p:blipFill>
          <p:spPr>
            <a:xfrm>
              <a:off x="6553200" y="2467824"/>
              <a:ext cx="3048000" cy="2027976"/>
            </a:xfrm>
            <a:prstGeom prst="rect">
              <a:avLst/>
            </a:prstGeom>
          </p:spPr>
        </p:pic>
        <p:pic>
          <p:nvPicPr>
            <p:cNvPr id="10" name="Imagen 9" descr="cube_bad2.jpg"/>
            <p:cNvPicPr>
              <a:picLocks noChangeAspect="1"/>
            </p:cNvPicPr>
            <p:nvPr/>
          </p:nvPicPr>
          <p:blipFill>
            <a:blip r:embed="rId3"/>
            <a:stretch>
              <a:fillRect/>
            </a:stretch>
          </p:blipFill>
          <p:spPr>
            <a:xfrm>
              <a:off x="8229600" y="2998960"/>
              <a:ext cx="457200" cy="430040"/>
            </a:xfrm>
            <a:prstGeom prst="rect">
              <a:avLst/>
            </a:prstGeom>
          </p:spPr>
        </p:pic>
      </p:grpSp>
      <p:pic>
        <p:nvPicPr>
          <p:cNvPr id="11" name="Imagen 10" descr="super8cube_intro.jpg"/>
          <p:cNvPicPr>
            <a:picLocks noChangeAspect="1"/>
          </p:cNvPicPr>
          <p:nvPr/>
        </p:nvPicPr>
        <p:blipFill>
          <a:blip r:embed="rId4"/>
          <a:stretch>
            <a:fillRect/>
          </a:stretch>
        </p:blipFill>
        <p:spPr>
          <a:xfrm>
            <a:off x="4688710" y="4267200"/>
            <a:ext cx="3083690" cy="2057400"/>
          </a:xfrm>
          <a:prstGeom prst="rect">
            <a:avLst/>
          </a:prstGeom>
        </p:spPr>
      </p:pic>
      <p:sp>
        <p:nvSpPr>
          <p:cNvPr id="12" name="CuadroTexto 11"/>
          <p:cNvSpPr txBox="1"/>
          <p:nvPr/>
        </p:nvSpPr>
        <p:spPr>
          <a:xfrm>
            <a:off x="7695249" y="4876800"/>
            <a:ext cx="2058351" cy="1015663"/>
          </a:xfrm>
          <a:prstGeom prst="rect">
            <a:avLst/>
          </a:prstGeom>
          <a:noFill/>
        </p:spPr>
        <p:txBody>
          <a:bodyPr wrap="none" rtlCol="0">
            <a:spAutoFit/>
          </a:bodyPr>
          <a:lstStyle/>
          <a:p>
            <a:r>
              <a:rPr lang="en-GB" dirty="0" smtClean="0"/>
              <a:t>Added value?</a:t>
            </a:r>
          </a:p>
          <a:p>
            <a:endParaRPr lang="en-GB" dirty="0" smtClean="0"/>
          </a:p>
          <a:p>
            <a:r>
              <a:rPr lang="en-GB" dirty="0" smtClean="0"/>
              <a:t>Total Cost of Ownership?</a:t>
            </a:r>
          </a:p>
          <a:p>
            <a:endParaRPr lang="en-GB" dirty="0" smtClean="0"/>
          </a:p>
          <a:p>
            <a:r>
              <a:rPr lang="en-GB" dirty="0" smtClean="0">
                <a:solidFill>
                  <a:schemeClr val="bg1"/>
                </a:solidFill>
              </a:rPr>
              <a:t>Just a burden?</a:t>
            </a:r>
            <a:endParaRPr lang="en-GB"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ítulo 13"/>
          <p:cNvSpPr>
            <a:spLocks noGrp="1"/>
          </p:cNvSpPr>
          <p:nvPr>
            <p:ph type="title"/>
          </p:nvPr>
        </p:nvSpPr>
        <p:spPr/>
        <p:txBody>
          <a:bodyPr/>
          <a:lstStyle/>
          <a:p>
            <a:pPr eaLnBrk="1" hangingPunct="1"/>
            <a:r>
              <a:rPr lang="en-GB" dirty="0" smtClean="0"/>
              <a:t>LT in Europe – Risks and Recommendations</a:t>
            </a:r>
          </a:p>
        </p:txBody>
      </p:sp>
      <p:sp>
        <p:nvSpPr>
          <p:cNvPr id="43011" name="Rectangle 18"/>
          <p:cNvSpPr>
            <a:spLocks noGrp="1" noChangeArrowheads="1"/>
          </p:cNvSpPr>
          <p:nvPr>
            <p:ph type="body" sz="half" idx="1"/>
          </p:nvPr>
        </p:nvSpPr>
        <p:spPr>
          <a:xfrm>
            <a:off x="857251" y="1952624"/>
            <a:ext cx="3638550" cy="4371975"/>
          </a:xfrm>
        </p:spPr>
        <p:txBody>
          <a:bodyPr/>
          <a:lstStyle/>
          <a:p>
            <a:pPr marL="0" indent="0" eaLnBrk="1" hangingPunct="1"/>
            <a:r>
              <a:rPr lang="en-GB" sz="1600" b="1" dirty="0" smtClean="0"/>
              <a:t>Weaknesses:</a:t>
            </a:r>
          </a:p>
          <a:p>
            <a:pPr eaLnBrk="1" hangingPunct="1">
              <a:buAutoNum type="arabicPeriod"/>
            </a:pPr>
            <a:r>
              <a:rPr lang="en-GB" sz="1600" b="1" dirty="0" smtClean="0"/>
              <a:t>Small-size niche players</a:t>
            </a:r>
          </a:p>
          <a:p>
            <a:pPr eaLnBrk="1" hangingPunct="1">
              <a:buAutoNum type="arabicPeriod"/>
            </a:pPr>
            <a:r>
              <a:rPr lang="en-GB" sz="1600" b="1" dirty="0" smtClean="0"/>
              <a:t>Technology driven</a:t>
            </a:r>
          </a:p>
          <a:p>
            <a:pPr eaLnBrk="1" hangingPunct="1">
              <a:buAutoNum type="arabicPeriod"/>
            </a:pPr>
            <a:r>
              <a:rPr lang="en-GB" sz="1600" b="1" dirty="0" smtClean="0"/>
              <a:t>Local clients</a:t>
            </a:r>
          </a:p>
          <a:p>
            <a:pPr eaLnBrk="1" hangingPunct="1">
              <a:buAutoNum type="arabicPeriod"/>
            </a:pPr>
            <a:r>
              <a:rPr lang="en-GB" sz="1600" b="1" dirty="0" smtClean="0"/>
              <a:t>Weak marketing &amp; commercial structures </a:t>
            </a:r>
          </a:p>
          <a:p>
            <a:pPr eaLnBrk="1" hangingPunct="1"/>
            <a:endParaRPr lang="en-GB" sz="1600" b="1" dirty="0" smtClean="0"/>
          </a:p>
          <a:p>
            <a:pPr marL="0" indent="0" eaLnBrk="1" hangingPunct="1"/>
            <a:r>
              <a:rPr lang="en-GB" sz="1600" b="1" dirty="0" smtClean="0"/>
              <a:t>Threats:</a:t>
            </a:r>
          </a:p>
          <a:p>
            <a:pPr eaLnBrk="1" hangingPunct="1">
              <a:buAutoNum type="arabicPeriod"/>
            </a:pPr>
            <a:r>
              <a:rPr lang="en-GB" sz="1600" b="1" dirty="0" smtClean="0"/>
              <a:t>Commoditization</a:t>
            </a:r>
          </a:p>
          <a:p>
            <a:pPr eaLnBrk="1" hangingPunct="1">
              <a:buAutoNum type="arabicPeriod"/>
            </a:pPr>
            <a:r>
              <a:rPr lang="en-GB" sz="1600" b="1" dirty="0" smtClean="0"/>
              <a:t>Big players</a:t>
            </a:r>
          </a:p>
          <a:p>
            <a:pPr eaLnBrk="1" hangingPunct="1"/>
            <a:endParaRPr lang="en-GB" sz="1600" b="1" dirty="0" smtClean="0"/>
          </a:p>
          <a:p>
            <a:pPr eaLnBrk="1" hangingPunct="1">
              <a:buAutoNum type="arabicPeriod"/>
            </a:pPr>
            <a:endParaRPr lang="en-GB" sz="1600" b="1" dirty="0" smtClean="0"/>
          </a:p>
          <a:p>
            <a:pPr marL="0" indent="0" eaLnBrk="1" hangingPunct="1"/>
            <a:endParaRPr lang="en-GB" sz="1600" dirty="0" smtClean="0"/>
          </a:p>
          <a:p>
            <a:pPr marL="0" indent="0" eaLnBrk="1" hangingPunct="1"/>
            <a:endParaRPr lang="en-GB" sz="1600" dirty="0" smtClean="0"/>
          </a:p>
          <a:p>
            <a:pPr marL="0" indent="0" eaLnBrk="1" hangingPunct="1"/>
            <a:endParaRPr lang="en-GB" sz="1600" dirty="0" smtClean="0"/>
          </a:p>
          <a:p>
            <a:pPr marL="0" indent="0" eaLnBrk="1" hangingPunct="1"/>
            <a:endParaRPr lang="en-GB" sz="1600" dirty="0" smtClean="0"/>
          </a:p>
        </p:txBody>
      </p:sp>
      <p:sp>
        <p:nvSpPr>
          <p:cNvPr id="43012" name="Rectangle 19"/>
          <p:cNvSpPr>
            <a:spLocks noGrp="1" noChangeArrowheads="1"/>
          </p:cNvSpPr>
          <p:nvPr>
            <p:ph type="body" sz="half" idx="2"/>
          </p:nvPr>
        </p:nvSpPr>
        <p:spPr>
          <a:xfrm>
            <a:off x="4445000" y="1917700"/>
            <a:ext cx="4394200" cy="4406900"/>
          </a:xfrm>
        </p:spPr>
        <p:txBody>
          <a:bodyPr/>
          <a:lstStyle/>
          <a:p>
            <a:pPr marL="0" indent="0" eaLnBrk="1" hangingPunct="1"/>
            <a:r>
              <a:rPr lang="en-GB" sz="1600" b="1" dirty="0" smtClean="0"/>
              <a:t>Recommendations</a:t>
            </a:r>
          </a:p>
          <a:p>
            <a:pPr eaLnBrk="1" hangingPunct="1">
              <a:buAutoNum type="arabicPeriod"/>
            </a:pPr>
            <a:r>
              <a:rPr lang="en-GB" sz="1600" b="1" dirty="0" smtClean="0"/>
              <a:t>Standardization</a:t>
            </a:r>
          </a:p>
          <a:p>
            <a:pPr eaLnBrk="1" hangingPunct="1">
              <a:buAutoNum type="arabicPeriod"/>
            </a:pPr>
            <a:r>
              <a:rPr lang="en-GB" sz="1600" b="1" dirty="0" smtClean="0"/>
              <a:t>SW Packaging</a:t>
            </a:r>
          </a:p>
          <a:p>
            <a:pPr eaLnBrk="1" hangingPunct="1">
              <a:buAutoNum type="arabicPeriod"/>
            </a:pPr>
            <a:r>
              <a:rPr lang="en-GB" sz="1600" b="1" dirty="0" smtClean="0"/>
              <a:t>Solutions for vertical markets</a:t>
            </a:r>
          </a:p>
          <a:p>
            <a:pPr eaLnBrk="1" hangingPunct="1">
              <a:buAutoNum type="arabicPeriod"/>
            </a:pPr>
            <a:r>
              <a:rPr lang="en-GB" sz="1600" b="1" dirty="0" smtClean="0"/>
              <a:t>Transnational cooperation &amp; concentration</a:t>
            </a:r>
          </a:p>
          <a:p>
            <a:pPr eaLnBrk="1" hangingPunct="1">
              <a:buAutoNum type="arabicPeriod"/>
            </a:pPr>
            <a:r>
              <a:rPr lang="en-GB" sz="1600" b="1" dirty="0" smtClean="0"/>
              <a:t>Act quickly</a:t>
            </a:r>
          </a:p>
        </p:txBody>
      </p:sp>
      <p:sp>
        <p:nvSpPr>
          <p:cNvPr id="43013" name="Marcador de número de diapositiva 4"/>
          <p:cNvSpPr>
            <a:spLocks noGrp="1"/>
          </p:cNvSpPr>
          <p:nvPr>
            <p:ph type="sldNum" sz="quarter" idx="10"/>
          </p:nvPr>
        </p:nvSpPr>
        <p:spPr>
          <a:noFill/>
        </p:spPr>
        <p:txBody>
          <a:bodyPr/>
          <a:lstStyle/>
          <a:p>
            <a:fld id="{DD612055-C0F7-DB46-9F7B-EBBC2CE4BF1C}" type="slidenum">
              <a:rPr lang="en-GB" smtClean="0"/>
              <a:pPr/>
              <a:t>3</a:t>
            </a:fld>
            <a:endParaRPr lang="en-GB" smtClean="0"/>
          </a:p>
        </p:txBody>
      </p:sp>
      <p:sp>
        <p:nvSpPr>
          <p:cNvPr id="43014" name="Text Box 15"/>
          <p:cNvSpPr txBox="1">
            <a:spLocks noChangeAspect="1" noChangeArrowheads="1"/>
          </p:cNvSpPr>
          <p:nvPr/>
        </p:nvSpPr>
        <p:spPr bwMode="auto">
          <a:xfrm>
            <a:off x="801688" y="608013"/>
            <a:ext cx="500062" cy="500062"/>
          </a:xfrm>
          <a:prstGeom prst="rect">
            <a:avLst/>
          </a:prstGeom>
          <a:noFill/>
          <a:ln w="9525">
            <a:noFill/>
            <a:miter lim="800000"/>
            <a:headEnd/>
            <a:tailEnd/>
          </a:ln>
        </p:spPr>
        <p:txBody>
          <a:bodyPr lIns="0" tIns="0" rIns="0" bIns="0" anchor="ctr">
            <a:prstTxWarp prst="textNoShape">
              <a:avLst/>
            </a:prstTxWarp>
          </a:bodyPr>
          <a:lstStyle/>
          <a:p>
            <a:pPr algn="ctr">
              <a:spcBef>
                <a:spcPct val="50000"/>
              </a:spcBef>
            </a:pPr>
            <a:endParaRPr lang="en-GB" sz="2800" b="0" dirty="0">
              <a:solidFill>
                <a:schemeClr val="bg1"/>
              </a:solidFill>
            </a:endParaRPr>
          </a:p>
        </p:txBody>
      </p:sp>
      <p:sp>
        <p:nvSpPr>
          <p:cNvPr id="43015" name="Text Box 16"/>
          <p:cNvSpPr txBox="1">
            <a:spLocks noChangeArrowheads="1"/>
          </p:cNvSpPr>
          <p:nvPr/>
        </p:nvSpPr>
        <p:spPr bwMode="auto">
          <a:xfrm>
            <a:off x="1438274" y="642938"/>
            <a:ext cx="5724525" cy="428625"/>
          </a:xfrm>
          <a:prstGeom prst="rect">
            <a:avLst/>
          </a:prstGeom>
          <a:noFill/>
          <a:ln w="9525">
            <a:noFill/>
            <a:miter lim="800000"/>
            <a:headEnd/>
            <a:tailEnd/>
          </a:ln>
        </p:spPr>
        <p:txBody>
          <a:bodyPr lIns="0" tIns="0" rIns="0" bIns="0" anchor="ctr">
            <a:prstTxWarp prst="textNoShape">
              <a:avLst/>
            </a:prstTxWarp>
          </a:bodyPr>
          <a:lstStyle/>
          <a:p>
            <a:pPr>
              <a:spcBef>
                <a:spcPct val="50000"/>
              </a:spcBef>
            </a:pPr>
            <a:r>
              <a:rPr lang="en-GB" sz="2800" b="0" dirty="0" smtClean="0">
                <a:solidFill>
                  <a:schemeClr val="bg2"/>
                </a:solidFill>
              </a:rPr>
              <a:t>LT Industry – Daedalus perspective</a:t>
            </a:r>
            <a:endParaRPr lang="en-GB" sz="2800" b="0" dirty="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ción Daedalus 2011 V2">
  <a:themeElements>
    <a:clrScheme name="ieci_verde 1">
      <a:dk1>
        <a:srgbClr val="414B56"/>
      </a:dk1>
      <a:lt1>
        <a:srgbClr val="FFFFFF"/>
      </a:lt1>
      <a:dk2>
        <a:srgbClr val="414B56"/>
      </a:dk2>
      <a:lt2>
        <a:srgbClr val="A8ADB4"/>
      </a:lt2>
      <a:accent1>
        <a:srgbClr val="FAB301"/>
      </a:accent1>
      <a:accent2>
        <a:srgbClr val="A8ADB4"/>
      </a:accent2>
      <a:accent3>
        <a:srgbClr val="FFFFFF"/>
      </a:accent3>
      <a:accent4>
        <a:srgbClr val="363F48"/>
      </a:accent4>
      <a:accent5>
        <a:srgbClr val="FCD6AA"/>
      </a:accent5>
      <a:accent6>
        <a:srgbClr val="989CA3"/>
      </a:accent6>
      <a:hlink>
        <a:srgbClr val="FAB301"/>
      </a:hlink>
      <a:folHlink>
        <a:srgbClr val="8DC54C"/>
      </a:folHlink>
    </a:clrScheme>
    <a:fontScheme name="ieci_ver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444500" rtl="0" eaLnBrk="1" fontAlgn="base" latinLnBrk="0" hangingPunct="1">
          <a:lnSpc>
            <a:spcPct val="100000"/>
          </a:lnSpc>
          <a:spcBef>
            <a:spcPct val="0"/>
          </a:spcBef>
          <a:spcAft>
            <a:spcPct val="0"/>
          </a:spcAft>
          <a:buClrTx/>
          <a:buSzTx/>
          <a:buFontTx/>
          <a:buNone/>
          <a:tabLst/>
          <a:defRPr kumimoji="0" lang="es-ES" sz="1200" b="1"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444500" rtl="0" eaLnBrk="1" fontAlgn="base" latinLnBrk="0" hangingPunct="1">
          <a:lnSpc>
            <a:spcPct val="100000"/>
          </a:lnSpc>
          <a:spcBef>
            <a:spcPct val="0"/>
          </a:spcBef>
          <a:spcAft>
            <a:spcPct val="0"/>
          </a:spcAft>
          <a:buClrTx/>
          <a:buSzTx/>
          <a:buFontTx/>
          <a:buNone/>
          <a:tabLst/>
          <a:defRPr kumimoji="0" lang="es-ES" sz="1200" b="1" i="0" u="none" strike="noStrike" cap="none" normalizeH="0" baseline="0">
            <a:ln>
              <a:noFill/>
            </a:ln>
            <a:solidFill>
              <a:schemeClr val="tx1"/>
            </a:solidFill>
            <a:effectLst/>
            <a:latin typeface="Arial" charset="0"/>
          </a:defRPr>
        </a:defPPr>
      </a:lstStyle>
    </a:lnDef>
  </a:objectDefaults>
  <a:extraClrSchemeLst>
    <a:extraClrScheme>
      <a:clrScheme name="ieci_verde 1">
        <a:dk1>
          <a:srgbClr val="414B56"/>
        </a:dk1>
        <a:lt1>
          <a:srgbClr val="FFFFFF"/>
        </a:lt1>
        <a:dk2>
          <a:srgbClr val="414B56"/>
        </a:dk2>
        <a:lt2>
          <a:srgbClr val="A8ADB4"/>
        </a:lt2>
        <a:accent1>
          <a:srgbClr val="FAB301"/>
        </a:accent1>
        <a:accent2>
          <a:srgbClr val="A8ADB4"/>
        </a:accent2>
        <a:accent3>
          <a:srgbClr val="FFFFFF"/>
        </a:accent3>
        <a:accent4>
          <a:srgbClr val="363F48"/>
        </a:accent4>
        <a:accent5>
          <a:srgbClr val="FCD6AA"/>
        </a:accent5>
        <a:accent6>
          <a:srgbClr val="989CA3"/>
        </a:accent6>
        <a:hlink>
          <a:srgbClr val="FAB301"/>
        </a:hlink>
        <a:folHlink>
          <a:srgbClr val="8DC54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seño personalizado">
  <a:themeElements>
    <a:clrScheme name="Diseño personalizado 1">
      <a:dk1>
        <a:srgbClr val="414B56"/>
      </a:dk1>
      <a:lt1>
        <a:srgbClr val="FFFFFF"/>
      </a:lt1>
      <a:dk2>
        <a:srgbClr val="414B56"/>
      </a:dk2>
      <a:lt2>
        <a:srgbClr val="A8ADB4"/>
      </a:lt2>
      <a:accent1>
        <a:srgbClr val="FAB301"/>
      </a:accent1>
      <a:accent2>
        <a:srgbClr val="A8ADB4"/>
      </a:accent2>
      <a:accent3>
        <a:srgbClr val="FFFFFF"/>
      </a:accent3>
      <a:accent4>
        <a:srgbClr val="363F48"/>
      </a:accent4>
      <a:accent5>
        <a:srgbClr val="FCD6AA"/>
      </a:accent5>
      <a:accent6>
        <a:srgbClr val="989CA3"/>
      </a:accent6>
      <a:hlink>
        <a:srgbClr val="FAB301"/>
      </a:hlink>
      <a:folHlink>
        <a:srgbClr val="8DC54C"/>
      </a:folHlink>
    </a:clrScheme>
    <a:fontScheme name="Diseño personaliz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444500" rtl="0" eaLnBrk="1" fontAlgn="base" latinLnBrk="0" hangingPunct="1">
          <a:lnSpc>
            <a:spcPct val="100000"/>
          </a:lnSpc>
          <a:spcBef>
            <a:spcPct val="0"/>
          </a:spcBef>
          <a:spcAft>
            <a:spcPct val="0"/>
          </a:spcAft>
          <a:buClrTx/>
          <a:buSzTx/>
          <a:buFontTx/>
          <a:buNone/>
          <a:tabLst/>
          <a:defRPr kumimoji="0" lang="es-ES" sz="1200" b="1"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444500" rtl="0" eaLnBrk="1" fontAlgn="base" latinLnBrk="0" hangingPunct="1">
          <a:lnSpc>
            <a:spcPct val="100000"/>
          </a:lnSpc>
          <a:spcBef>
            <a:spcPct val="0"/>
          </a:spcBef>
          <a:spcAft>
            <a:spcPct val="0"/>
          </a:spcAft>
          <a:buClrTx/>
          <a:buSzTx/>
          <a:buFontTx/>
          <a:buNone/>
          <a:tabLst/>
          <a:defRPr kumimoji="0" lang="es-ES" sz="1200" b="1" i="0" u="none" strike="noStrike" cap="none" normalizeH="0" baseline="0">
            <a:ln>
              <a:noFill/>
            </a:ln>
            <a:solidFill>
              <a:schemeClr val="tx1"/>
            </a:solidFill>
            <a:effectLst/>
            <a:latin typeface="Arial" charset="0"/>
          </a:defRPr>
        </a:defPPr>
      </a:lstStyle>
    </a:lnDef>
  </a:objectDefaults>
  <a:extraClrSchemeLst>
    <a:extraClrScheme>
      <a:clrScheme name="Diseño personalizado 1">
        <a:dk1>
          <a:srgbClr val="414B56"/>
        </a:dk1>
        <a:lt1>
          <a:srgbClr val="FFFFFF"/>
        </a:lt1>
        <a:dk2>
          <a:srgbClr val="414B56"/>
        </a:dk2>
        <a:lt2>
          <a:srgbClr val="A8ADB4"/>
        </a:lt2>
        <a:accent1>
          <a:srgbClr val="FAB301"/>
        </a:accent1>
        <a:accent2>
          <a:srgbClr val="A8ADB4"/>
        </a:accent2>
        <a:accent3>
          <a:srgbClr val="FFFFFF"/>
        </a:accent3>
        <a:accent4>
          <a:srgbClr val="363F48"/>
        </a:accent4>
        <a:accent5>
          <a:srgbClr val="FCD6AA"/>
        </a:accent5>
        <a:accent6>
          <a:srgbClr val="989CA3"/>
        </a:accent6>
        <a:hlink>
          <a:srgbClr val="FAB301"/>
        </a:hlink>
        <a:folHlink>
          <a:srgbClr val="8DC54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Presentación Daedalus 2011 V2.pot</Template>
  <TotalTime>133</TotalTime>
  <Words>158</Words>
  <Application>Microsoft Office PowerPoint</Application>
  <PresentationFormat>A4 Paper (210x297 mm)</PresentationFormat>
  <Paragraphs>54</Paragraphs>
  <Slides>3</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9" baseType="lpstr">
      <vt:lpstr>ＭＳ Ｐゴシック</vt:lpstr>
      <vt:lpstr>Arial</vt:lpstr>
      <vt:lpstr>Wingdings</vt:lpstr>
      <vt:lpstr>Presentación Daedalus 2011 V2</vt:lpstr>
      <vt:lpstr>Diseño personalizado</vt:lpstr>
      <vt:lpstr>Imagen</vt:lpstr>
      <vt:lpstr>DAEDALUS at LT-Innovate CEO Summit</vt:lpstr>
      <vt:lpstr>LT in Europe - Difficulties &amp; business barriers</vt:lpstr>
      <vt:lpstr>LT in Europe – Risks and Recommendations</vt:lpstr>
    </vt:vector>
  </TitlesOfParts>
  <Company>UPM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DAEDALUS at LT-Innovate CEO Summit</dc:title>
  <dc:creator>José Carlos González</dc:creator>
  <cp:lastModifiedBy>PHW</cp:lastModifiedBy>
  <cp:revision>2</cp:revision>
  <dcterms:created xsi:type="dcterms:W3CDTF">2013-06-24T06:56:09Z</dcterms:created>
  <dcterms:modified xsi:type="dcterms:W3CDTF">2013-07-02T09:36:24Z</dcterms:modified>
</cp:coreProperties>
</file>