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7" r:id="rId3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86711" autoAdjust="0"/>
  </p:normalViewPr>
  <p:slideViewPr>
    <p:cSldViewPr>
      <p:cViewPr varScale="1">
        <p:scale>
          <a:sx n="68" d="100"/>
          <a:sy n="68" d="100"/>
        </p:scale>
        <p:origin x="1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842AC-5D56-40CE-AEB2-3CC1802446EF}" type="datetimeFigureOut">
              <a:rPr lang="nb-NO" smtClean="0"/>
              <a:pPr/>
              <a:t>19.06.2013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E911461-CBEE-4F34-8050-27564219E62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2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marL="228600" indent="-228600">
              <a:buAutoNum type="arabicParenR"/>
            </a:pPr>
            <a:r>
              <a:rPr lang="nb-NO" dirty="0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fragmented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Difficult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identify</a:t>
            </a:r>
            <a:r>
              <a:rPr lang="nb-NO" baseline="0" dirty="0" smtClean="0"/>
              <a:t> it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general landscape. </a:t>
            </a:r>
          </a:p>
          <a:p>
            <a:pPr marL="685800" lvl="1" indent="-228600">
              <a:buAutoNum type="arabicParenR"/>
            </a:pPr>
            <a:r>
              <a:rPr lang="nb-NO" baseline="0" dirty="0" smtClean="0"/>
              <a:t>Not a </a:t>
            </a:r>
            <a:r>
              <a:rPr lang="nb-NO" baseline="0" dirty="0" err="1" smtClean="0"/>
              <a:t>clearly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defined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. </a:t>
            </a:r>
          </a:p>
          <a:p>
            <a:pPr marL="685800" lvl="1" indent="-228600">
              <a:buAutoNum type="arabicParenR"/>
            </a:pPr>
            <a:r>
              <a:rPr lang="nb-NO" baseline="0" dirty="0" smtClean="0"/>
              <a:t>Is it part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IT/SW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or is it a service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?</a:t>
            </a:r>
          </a:p>
          <a:p>
            <a:pPr marL="685800" lvl="1" indent="-228600">
              <a:buAutoNum type="arabicParenR"/>
            </a:pPr>
            <a:r>
              <a:rPr lang="nb-NO" baseline="0" dirty="0" err="1" smtClean="0"/>
              <a:t>Many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players</a:t>
            </a:r>
            <a:r>
              <a:rPr lang="nb-NO" baseline="0" dirty="0" smtClean="0"/>
              <a:t> - </a:t>
            </a:r>
            <a:r>
              <a:rPr lang="nb-NO" baseline="0" dirty="0" err="1" smtClean="0"/>
              <a:t>many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enabeling</a:t>
            </a:r>
            <a:r>
              <a:rPr lang="nb-NO" baseline="0" dirty="0" smtClean="0"/>
              <a:t> elements </a:t>
            </a:r>
            <a:br>
              <a:rPr lang="nb-NO" baseline="0" dirty="0" smtClean="0"/>
            </a:br>
            <a:r>
              <a:rPr lang="nb-NO" baseline="0" dirty="0" smtClean="0"/>
              <a:t>	</a:t>
            </a:r>
            <a:r>
              <a:rPr lang="nb-NO" baseline="0" dirty="0" err="1" smtClean="0"/>
              <a:t>words/translation/speach</a:t>
            </a:r>
            <a:r>
              <a:rPr lang="nb-NO" baseline="0" dirty="0" smtClean="0"/>
              <a:t> – SW / </a:t>
            </a:r>
            <a:r>
              <a:rPr lang="nb-NO" baseline="0" dirty="0" err="1" smtClean="0"/>
              <a:t>tech</a:t>
            </a:r>
            <a:r>
              <a:rPr lang="nb-NO" baseline="0" dirty="0" smtClean="0"/>
              <a:t> / IT / </a:t>
            </a:r>
            <a:r>
              <a:rPr lang="nb-NO" baseline="0" dirty="0" err="1" smtClean="0"/>
              <a:t>linguistics</a:t>
            </a:r>
            <a:r>
              <a:rPr lang="nb-NO" baseline="0" dirty="0" smtClean="0"/>
              <a:t> / </a:t>
            </a:r>
            <a:r>
              <a:rPr lang="nb-NO" baseline="0" dirty="0" err="1" smtClean="0"/>
              <a:t>text</a:t>
            </a:r>
            <a:endParaRPr lang="nb-NO" baseline="0" dirty="0" smtClean="0"/>
          </a:p>
          <a:p>
            <a:pPr marL="228600" indent="-228600">
              <a:buAutoNum type="arabicParenR"/>
            </a:pPr>
            <a:r>
              <a:rPr lang="nb-NO" baseline="0" dirty="0" smtClean="0"/>
              <a:t>The vast blend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elements makes it </a:t>
            </a:r>
            <a:r>
              <a:rPr lang="nb-NO" baseline="0" dirty="0" err="1" smtClean="0"/>
              <a:t>difficult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define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value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chain</a:t>
            </a:r>
            <a:endParaRPr lang="nb-NO" baseline="0" dirty="0" smtClean="0"/>
          </a:p>
          <a:p>
            <a:pPr marL="228600" indent="-228600">
              <a:buAutoNum type="arabicParenR"/>
            </a:pPr>
            <a:r>
              <a:rPr lang="nb-NO" baseline="0" dirty="0" err="1" smtClean="0"/>
              <a:t>Where</a:t>
            </a:r>
            <a:r>
              <a:rPr lang="nb-NO" baseline="0" dirty="0" smtClean="0"/>
              <a:t> /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or </a:t>
            </a:r>
            <a:r>
              <a:rPr lang="nb-NO" baseline="0" dirty="0" err="1" smtClean="0"/>
              <a:t>who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users</a:t>
            </a:r>
            <a:r>
              <a:rPr lang="nb-NO" baseline="0" dirty="0" smtClean="0"/>
              <a:t>?</a:t>
            </a:r>
          </a:p>
          <a:p>
            <a:pPr marL="228600" indent="-228600">
              <a:buAutoNum type="arabicParenR"/>
            </a:pPr>
            <a:endParaRPr lang="nb-NO" baseline="0" dirty="0" smtClean="0"/>
          </a:p>
          <a:p>
            <a:pPr marL="228600" indent="-228600">
              <a:buAutoNum type="arabicParenR"/>
            </a:pPr>
            <a:endParaRPr lang="nb-NO" baseline="0" dirty="0" smtClean="0"/>
          </a:p>
          <a:p>
            <a:pPr marL="228600" indent="-228600">
              <a:buAutoNum type="arabicParenR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1461-CBEE-4F34-8050-27564219E62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40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marL="228600" indent="-228600">
              <a:buAutoNum type="arabicParenR"/>
            </a:pPr>
            <a:r>
              <a:rPr lang="nb-NO" dirty="0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fragmented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Difficult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identify</a:t>
            </a:r>
            <a:r>
              <a:rPr lang="nb-NO" baseline="0" dirty="0" smtClean="0"/>
              <a:t> it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general landscape. </a:t>
            </a:r>
          </a:p>
          <a:p>
            <a:pPr marL="685800" lvl="1" indent="-228600">
              <a:buAutoNum type="arabicParenR"/>
            </a:pPr>
            <a:r>
              <a:rPr lang="nb-NO" baseline="0" dirty="0" smtClean="0"/>
              <a:t>Not a </a:t>
            </a:r>
            <a:r>
              <a:rPr lang="nb-NO" baseline="0" dirty="0" err="1" smtClean="0"/>
              <a:t>clearly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defined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. </a:t>
            </a:r>
          </a:p>
          <a:p>
            <a:pPr marL="685800" lvl="1" indent="-228600">
              <a:buAutoNum type="arabicParenR"/>
            </a:pPr>
            <a:r>
              <a:rPr lang="nb-NO" baseline="0" dirty="0" smtClean="0"/>
              <a:t>Is it part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IT/SW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or is it a service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?</a:t>
            </a:r>
          </a:p>
          <a:p>
            <a:pPr marL="685800" lvl="1" indent="-228600">
              <a:buAutoNum type="arabicParenR"/>
            </a:pPr>
            <a:r>
              <a:rPr lang="nb-NO" baseline="0" dirty="0" err="1" smtClean="0"/>
              <a:t>Many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players</a:t>
            </a:r>
            <a:r>
              <a:rPr lang="nb-NO" baseline="0" dirty="0" smtClean="0"/>
              <a:t> - </a:t>
            </a:r>
            <a:r>
              <a:rPr lang="nb-NO" baseline="0" dirty="0" err="1" smtClean="0"/>
              <a:t>many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enabeling</a:t>
            </a:r>
            <a:r>
              <a:rPr lang="nb-NO" baseline="0" dirty="0" smtClean="0"/>
              <a:t> elements </a:t>
            </a:r>
            <a:br>
              <a:rPr lang="nb-NO" baseline="0" dirty="0" smtClean="0"/>
            </a:br>
            <a:r>
              <a:rPr lang="nb-NO" baseline="0" dirty="0" smtClean="0"/>
              <a:t>	</a:t>
            </a:r>
            <a:r>
              <a:rPr lang="nb-NO" baseline="0" dirty="0" err="1" smtClean="0"/>
              <a:t>words/translation/speach</a:t>
            </a:r>
            <a:r>
              <a:rPr lang="nb-NO" baseline="0" dirty="0" smtClean="0"/>
              <a:t> – SW / </a:t>
            </a:r>
            <a:r>
              <a:rPr lang="nb-NO" baseline="0" dirty="0" err="1" smtClean="0"/>
              <a:t>tech</a:t>
            </a:r>
            <a:r>
              <a:rPr lang="nb-NO" baseline="0" dirty="0" smtClean="0"/>
              <a:t> / IT / </a:t>
            </a:r>
            <a:r>
              <a:rPr lang="nb-NO" baseline="0" dirty="0" err="1" smtClean="0"/>
              <a:t>linguistics</a:t>
            </a:r>
            <a:r>
              <a:rPr lang="nb-NO" baseline="0" dirty="0" smtClean="0"/>
              <a:t> / </a:t>
            </a:r>
            <a:r>
              <a:rPr lang="nb-NO" baseline="0" dirty="0" err="1" smtClean="0"/>
              <a:t>text</a:t>
            </a:r>
            <a:endParaRPr lang="nb-NO" baseline="0" dirty="0" smtClean="0"/>
          </a:p>
          <a:p>
            <a:pPr marL="228600" indent="-228600">
              <a:buAutoNum type="arabicParenR"/>
            </a:pPr>
            <a:r>
              <a:rPr lang="nb-NO" baseline="0" dirty="0" smtClean="0"/>
              <a:t>The vast blend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elements makes it </a:t>
            </a:r>
            <a:r>
              <a:rPr lang="nb-NO" baseline="0" dirty="0" err="1" smtClean="0"/>
              <a:t>difficult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define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value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chain</a:t>
            </a:r>
            <a:endParaRPr lang="nb-NO" baseline="0" dirty="0" smtClean="0"/>
          </a:p>
          <a:p>
            <a:pPr marL="228600" indent="-228600">
              <a:buAutoNum type="arabicParenR"/>
            </a:pPr>
            <a:r>
              <a:rPr lang="nb-NO" baseline="0" dirty="0" err="1" smtClean="0"/>
              <a:t>Where</a:t>
            </a:r>
            <a:r>
              <a:rPr lang="nb-NO" baseline="0" dirty="0" smtClean="0"/>
              <a:t> /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or </a:t>
            </a:r>
            <a:r>
              <a:rPr lang="nb-NO" baseline="0" dirty="0" err="1" smtClean="0"/>
              <a:t>who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users</a:t>
            </a:r>
            <a:r>
              <a:rPr lang="nb-NO" baseline="0" dirty="0" smtClean="0"/>
              <a:t>?</a:t>
            </a:r>
          </a:p>
          <a:p>
            <a:pPr marL="228600" indent="-228600">
              <a:buAutoNum type="arabicParenR"/>
            </a:pPr>
            <a:endParaRPr lang="nb-NO" baseline="0" dirty="0" smtClean="0"/>
          </a:p>
          <a:p>
            <a:pPr marL="228600" indent="-228600">
              <a:buAutoNum type="arabicParenR"/>
            </a:pPr>
            <a:endParaRPr lang="nb-NO" baseline="0" dirty="0" smtClean="0"/>
          </a:p>
          <a:p>
            <a:pPr marL="228600" indent="-228600">
              <a:buAutoNum type="arabicParenR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1461-CBEE-4F34-8050-27564219E62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43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78BA-F043-4516-932C-105AD62C41FD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F4B9-EBA4-4F4F-90BB-04C99841F1F0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77C-8B51-4C72-9063-9C750C5135FA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DB9-3230-4AE8-9F0F-47AE90498BF4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6913A-AE16-435B-813D-2CB55A77D8E3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FF0-52FA-4ED3-A008-FE7AF1066A7F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8810-F454-48C2-B146-E3C3A7BEB82C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96B2-F08E-4382-92FC-54C15F7C07A8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53A7-3996-47DF-AD55-7BBA2F0EAD27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FE58-427B-4567-808C-5429BC4CC746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9C58-4A2F-4534-B431-10353A9527F1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AA3A-7A17-4E33-B379-D2BDD29CBDEB}" type="datetime1">
              <a:rPr lang="nb-NO" smtClean="0"/>
              <a:pPr/>
              <a:t>19.06.2013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Knut Haga CEO iFinger Ltd - Clarifinder.com Lt Brussels June 2013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DCB5-B31B-4868-AAB9-FDD8FC2BEFD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6444208" y="0"/>
            <a:ext cx="269979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6048672" cy="4997152"/>
          </a:xfrm>
        </p:spPr>
        <p:txBody>
          <a:bodyPr>
            <a:normAutofit fontScale="62500" lnSpcReduction="20000"/>
          </a:bodyPr>
          <a:lstStyle/>
          <a:p>
            <a:pPr marL="355600" indent="-355600">
              <a:buFont typeface="+mj-lt"/>
              <a:buAutoNum type="arabicPeriod"/>
            </a:pP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Fragmented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smtClean="0"/>
              <a:t>Is it an </a:t>
            </a:r>
            <a:r>
              <a:rPr lang="nb-NO" dirty="0" err="1" smtClean="0"/>
              <a:t>industry</a:t>
            </a:r>
            <a:r>
              <a:rPr lang="nb-NO" dirty="0" smtClean="0"/>
              <a:t> – or just separate bits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something</a:t>
            </a:r>
            <a:r>
              <a:rPr lang="nb-NO" dirty="0" smtClean="0"/>
              <a:t> to </a:t>
            </a:r>
            <a:r>
              <a:rPr lang="nb-NO" dirty="0" err="1" smtClean="0"/>
              <a:t>become</a:t>
            </a:r>
            <a:r>
              <a:rPr lang="nb-NO" dirty="0" smtClean="0"/>
              <a:t> an </a:t>
            </a:r>
            <a:r>
              <a:rPr lang="nb-NO" dirty="0" err="1" smtClean="0"/>
              <a:t>industry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pPr marL="355600" indent="-355600">
              <a:buFont typeface="+mj-lt"/>
              <a:buAutoNum type="arabicPeriod"/>
            </a:pP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LT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report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focused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err="1" smtClean="0"/>
              <a:t>Dictionaries</a:t>
            </a:r>
            <a:r>
              <a:rPr lang="nb-NO" dirty="0" smtClean="0"/>
              <a:t> / </a:t>
            </a:r>
            <a:r>
              <a:rPr lang="nb-NO" dirty="0" err="1" smtClean="0"/>
              <a:t>translation</a:t>
            </a:r>
            <a:r>
              <a:rPr lang="nb-NO" dirty="0" smtClean="0"/>
              <a:t> / </a:t>
            </a:r>
            <a:r>
              <a:rPr lang="nb-NO" dirty="0" err="1" smtClean="0"/>
              <a:t>text</a:t>
            </a:r>
            <a:r>
              <a:rPr lang="nb-NO" dirty="0" smtClean="0"/>
              <a:t> to </a:t>
            </a:r>
            <a:r>
              <a:rPr lang="nb-NO" dirty="0" err="1" smtClean="0"/>
              <a:t>speech</a:t>
            </a:r>
            <a:r>
              <a:rPr lang="nb-NO" dirty="0" smtClean="0"/>
              <a:t> SW /</a:t>
            </a:r>
            <a:r>
              <a:rPr lang="nb-NO" dirty="0" err="1" smtClean="0"/>
              <a:t>tech</a:t>
            </a:r>
            <a:r>
              <a:rPr lang="nb-NO" dirty="0" smtClean="0"/>
              <a:t> / IT /</a:t>
            </a:r>
            <a:r>
              <a:rPr lang="nb-NO" dirty="0" err="1" smtClean="0"/>
              <a:t>linguistics</a:t>
            </a:r>
            <a:r>
              <a:rPr lang="nb-NO" dirty="0" smtClean="0"/>
              <a:t> </a:t>
            </a: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smtClean="0"/>
              <a:t>Are </a:t>
            </a:r>
            <a:r>
              <a:rPr lang="nb-NO" dirty="0" err="1" smtClean="0"/>
              <a:t>we</a:t>
            </a:r>
            <a:r>
              <a:rPr lang="nb-NO" dirty="0" smtClean="0"/>
              <a:t> an IT/SW </a:t>
            </a:r>
            <a:r>
              <a:rPr lang="nb-NO" dirty="0" err="1" smtClean="0"/>
              <a:t>industry</a:t>
            </a:r>
            <a:r>
              <a:rPr lang="nb-NO" dirty="0" smtClean="0"/>
              <a:t> or a service </a:t>
            </a:r>
            <a:r>
              <a:rPr lang="nb-NO" dirty="0" err="1" smtClean="0"/>
              <a:t>industry</a:t>
            </a:r>
            <a:r>
              <a:rPr lang="nb-NO" dirty="0" smtClean="0"/>
              <a:t>?</a:t>
            </a:r>
            <a:br>
              <a:rPr lang="nb-NO" dirty="0" smtClean="0"/>
            </a:br>
            <a:endParaRPr lang="nb-NO" dirty="0" smtClean="0"/>
          </a:p>
          <a:p>
            <a:pPr marL="355600" indent="-355600">
              <a:buFont typeface="+mj-lt"/>
              <a:buAutoNum type="arabicPeriod"/>
            </a:pP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value-chain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unclear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smtClean="0"/>
              <a:t>From </a:t>
            </a:r>
            <a:r>
              <a:rPr lang="nb-NO" dirty="0" err="1" smtClean="0"/>
              <a:t>invention</a:t>
            </a:r>
            <a:r>
              <a:rPr lang="nb-NO" dirty="0" smtClean="0"/>
              <a:t> to </a:t>
            </a:r>
            <a:r>
              <a:rPr lang="nb-NO" dirty="0" err="1" smtClean="0"/>
              <a:t>production</a:t>
            </a:r>
            <a:r>
              <a:rPr lang="nb-NO" dirty="0" smtClean="0"/>
              <a:t> and </a:t>
            </a:r>
            <a:r>
              <a:rPr lang="nb-NO" dirty="0" err="1" smtClean="0"/>
              <a:t>delivery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355600" indent="-298450">
              <a:buFont typeface="+mj-lt"/>
              <a:buAutoNum type="arabicPeriod"/>
            </a:pP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end-users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b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smtClean="0"/>
              <a:t>A person (B2C or person)</a:t>
            </a: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smtClean="0"/>
              <a:t>An </a:t>
            </a:r>
            <a:r>
              <a:rPr lang="nb-NO" dirty="0" err="1" smtClean="0"/>
              <a:t>organization</a:t>
            </a:r>
            <a:r>
              <a:rPr lang="nb-NO" dirty="0" smtClean="0"/>
              <a:t> (B2B)</a:t>
            </a:r>
            <a:br>
              <a:rPr lang="nb-NO" dirty="0" smtClean="0"/>
            </a:br>
            <a:endParaRPr lang="nb-NO" dirty="0" smtClean="0"/>
          </a:p>
          <a:p>
            <a:pPr marL="355600" indent="-298450">
              <a:buFont typeface="+mj-lt"/>
              <a:buAutoNum type="arabicPeriod"/>
            </a:pP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LT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industry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needs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bring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assembled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cubes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market </a:t>
            </a:r>
            <a:endParaRPr lang="nb-NO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1" name="AutoShape 7" descr="data:image/jpeg;base64,/9j/4AAQSkZJRgABAQAAAQABAAD/2wCEAAkGBhQSERUUExQWFBUWFxgXFxcYFxgYGBgdGBcYFxcYHBsYHCYeFxskGRgXIC8gJCcpLCwsGB4xNTAqNSYrLCkBCQoKDgwOGg8PGikcHxwpKSkpKiwpKSwpKSkpKSkpKSkpKikpKSkpKSksKSkpLCkpKSkpLCkpKSwsLCwsLCwpKf/AABEIALwA2AMBIgACEQEDEQH/xAAcAAACAgMBAQAAAAAAAAAAAAAFBgQHAQIDAAj/xAA/EAABAwIEBAMGBAQFAwUAAAABAgMRACEEBRIxBkFRYRMicQcygZGhsSNCwdEUUnLwM4Ki4fFDU2IVFpKy0v/EABoBAAIDAQEAAAAAAAAAAAAAAAIDAAEEBQb/xAAtEQACAgICAQIEBQUBAAAAAAAAAQIRAyESMQQFURMiMkEVYZGh0UJSYnGxFP/aAAwDAQACEQMRAD8Aq5GKcSkpBUEncAwKwvCqCQSkjvFqsZGAREBCT2itcXl4cSEm4/lGwrP8U1fCK2jfr1qXlmZLZVrQYO2qiOdZF4QkLEck3+9BBzm3amp3tCWq0y5+E8/bdaaQpwKcIk8z8aYXmAoXuO1Ubw5nP8M8HI1QLCrR4b41axOlE6HVEyI5etWUdcTlei4VJmyb2qOrMDpWhwFR5JkimVQRFzF4kkXqM9lrS5O5FiqaDhTtB809MVcrzNrBpSi2tbskXMBRplzNguJGneZ6UFzTgZB8yTBBkquT23rrleMXh0LL+qCsBOqJPL4CiatAJ07R0wL7jbiUmEibwaZHBIjcfelfPlBuXiUpQCPeNr7V24f4jbcJT4qFRceYb9O9LjrQye9idxrwkG9TsxqMwB96SEIkieZgV9CYphKkkECTO4kfWqwyjJG3swWhUgCVDYXB6dKaLHPgzIf4ZmCQvV5iYIIkbUyBI5+7WjbYAgWEbT0rTGI1JPIxaqZDupFrRA+dAM4x19MgjpUV51xgnWZChvIio+FSHHAnVciZFJlJvQ6MUthbI8KoaifKFQRfeiGIYUoFKVaVHY9K6sI0gJmYHyrobgxtzJFNSpUJk7diHmfs78ST4ilOE+8pVqX8X7N3UBSlLbtzkwO9WfmOZNsoUpagEgTyv2qpOJ+NXcUShJ0NH8vWOZoiCy8iFEWMH3hXP7V0KLdB96wlM8vSoQ5kfKvKF/0qbh8pdWTpQpRAkwJgVFcbIsd+faoQ5x86xW0/GsVCFtjv5e8716LCbDr1rZKdtj26V4biLnpNhWE3gvNsB4qAlR0J3kC9JeY5QpqZB0TZRsT8KsVQ/l8x6GYFcXcKlQjSFGLyNqZCbQqULKwPPpXRl5STqSSI2vBqXm7MPKsN7ACBRjhHhNWKcBWn8O8q2HpWpGZkHBuYl6NKnFQZAEm/UU8cM5PjA0ZdU0SqdCkz8Zpny3K8Ph0BCIEG5n9a2ezjQopCZv71zNC5JEUWyErI8SUmcUsLJ5JEdvhUV3gwEhTq1urBkSqBbl0ijKM2dUCfDt9frWhxLygTohP1quZfArb2p544VIwyglITCyEmTcQkE+kn40hBUUe42Ur+Oe1i5UDf+kR9KCqUk8iD2NvrTF0KZPw3FGKbEJfcA6aiR8jXmuJX0L8RK9K/5gACaGlI5GubhvHSrKHbB+1bGI94oc/rT+oij2D9sfJ3DDuUr/Q/vVWzXk1CH0JkWas41oONCxkKCgLEbg0p8SZ+MFi0aQCAJKQB8IpIyXiF3DJUhswFC56cpoRmeJKl3UVHmT3oaQak6Liyr2lsKbHikpXeUpG/QVJe4vMakYZ46k+UlNieXwqjA8Y3NTcLnz7caHVj0URV0DZauH4NXiYdxa1kqvoBgJnlFTEezbCi5SSOmq9IuS+1XEMiHEpfvMqkKHaRv8aYsP7Z2vzMLT3SpJ+4FSi+QeY4HwbZ1KbChtBJIFd2MrwSD5UInumYmhGA4xbx7nhtKIUb6VyLDe4tTQ3lDQEwDeSSTal/NYz5aI+aOpwzalISPdMxAExbeqMxj6nFqUT5lGT0p29pGdanPBQuQn3gJ+poBw7kBxDotKAQV3gx8aIEj8P8OrxK4EhI3XpkDtXquPKMrw+GTpb8o30lUzWaloumLzajysb3MV5BOxt3neuhFriU9qwUmAd+xItWI3GEgf0953rRT6Y8x0i9+dA80xT7fnLyEpE6U7k0r/xDrykhaiNRsVbXO9MjjsVLIkS14dD+LCEK8q1AaoNqt/hvI/4ZnwwdSZ3iCaUeE8jwzCdbq21OJVIk2HSjGfe0FlhJDZC3CbAXSPjWmjK3YbxGRalaphPNPWtQ4xh5ClpEROpV71X+I9o+KekNoCSdiBJAocOGX3vxHlk6rmbmhfFBVJlh43jTCp1ELB0xIH93pQzf2mrJUG0BKT7qjM+sUAxXCrqQVJuALlRA+lA4v3+lWmn0U4tdnPO8ct90uLMqVufSw+lDoqxDwsziGkEHQoJH+b+zSJmOHDbi0AzpUUz6f2auM09FTg47I1YCZJ32mt0OAcprdtwAyLGjFnIJroynmeV/2+tSMNpmJT6qFvpWgb9LqP0qECGXYEOIcWZ8iZtt1vQVck0xqBRhtIH+MoJJ7JuY+lDk4AFaRrAk7qBTHc8qGOy3pJAuuiW5i4qZj8JCykQqOaTINQaIo7KwawJ0yOog/aua0EWII9RFYSa7NY5adlm+/P6GoQNcJvFknEC2kpRP9RvHwt8ae+IuNVrQWsOhY1JErhQI6xb60J4Oa8VlvUB5sRJgATpjkLcqthvLrSoSNgLWoWwkVDw9wg5iFqL0tACZWD5vnTvlnC8HVqTBjToT0+hpixOACtxPKCbCojeFDQF1HSbJGw7AULSYSk0R0cOgTrUoyZBEAjt6V6gObcaPNOJSpstjxLq38noK9UUEW5M8kaRI3noYrZJ25G8mLegpaVxs3EFCvWfr2oTj+KlrsjygE96zrGzU8iCvE2bteGUDzKJIO1utJynCYkza3asFZJtzuamZdgFOkBseqqekooztuTOTTSle6Coxetjglgp1Aieop9yrJksJkRqtMnetsyew4KVPLSDICBMpn4d6D4vsM+H7nDIMoSynVMqMAg8/9qMeJ3v0uQO1ZSnfr1gACs6Ykbg7qnb5UiTselRq+ylU6hJ52tSZxVl6EqkETbypAEfKnXTZUQU8zetF5N4oIaSgyPeI2Pc0WNuxeSq2Q8lJLCDc+WBHKKrTiNrTinRM+c/W9WIrKMRg/NpW5AI1IIKAD1AGofKkHP2VKeKpSoqgnSZE7U+EXGWxM5KUdAaKxXVTcEitQL04zmUtE7An0BqRh2jYEEQeh7dqK5Kfw/Qmp5ru4PSY5sSnyq/yObl81wm410ReI8Q2WWUtqlQKioCbSBvItQFOJUKZ4r0fW1H+B8Vqf7FP1Hk9x/cXBj+qQf771yxboWZSkItBA599zXN1MKUOhrMVwZJp0/sdJbVnNNbJFZis0JY18E56hpxCVqCNJJSVXTKuvT1q1sbmryADIgwQQRB7g18+gUx8N8aPYXy2da5tOXT/AJTuk+lu1BKF9DIzrtF2f+5GwLyTEqI5VKOYtEA6txO9BsqSxi2EOtHQFi4sIPMH0ro5lbMafEieWoD5UFSQdwYTdy9tX5UmbzEmvVy/9Tw6Ep1OIAiASsGYtWKOgCn844XKJU1Gn+UmVUAcaIsQU+tWk6bm0Gfet8/Skbi9J8XzKKrb2gdrcqVjnemPyQrYDSQN7dBTHw1nCGW16wSokaEpEqJ7DpQXA5at3sn+Y/oOfrTDgsAhoeUX5qNyfjUySVUb/C9Oy5nyfyr3/g64rEO4j/FOlH/bSd/61Df0FqWs4yrwyCn3D/pPT0NNFavMhSSlQkGxpMcjTO5m9KxSxcI/V7nfhLMvL4DigYuDvI5i/T7U0hQuQfL0tJqp8Rrwzgv7p1IPUf3arM4T4twjwGpYQ9/Kuw/yk2P3pzxc3a6PKObxXCa2g5hMsKvMuUpOyf72os20EiAIHStxXlrCQSSAAJJNgAOZPKtUIKC0Y5zc3s9FJPtBcwCE/joCniPKG/K4bc1D3R61A4s9qAEt4MgnYvEWH9A5/wBR+FVo8+paipRKlEyVEyT6mrbKSCfDWEZdeDb8gK2UDFEHchwyUrKlqBQRft6czS2l0pgjcGR8K3zDMysxyME+sUIQQyNXvjvI+tFDQXIT5iOqZ+Ro4RXsPSp8vGX5WcHzVWVmleraKxFdQxizmLcOq9fuJriRR9vDpOLRqsCk/QGl3VFeD8uPDPOP5npcD5Yos2rx714GayYAvWYae9KypY5CK4BZmugM1CErC5k437i1JHQEgVJTjlK/Oq3Umhi/Lvv0rdpfmT6Hb1qmWic48TvavVqHDzuT9OteqhhbS0iBYaJ5C9IXGOH/ABdSUnSm8ERMfej+d8QpaEJ865JjVZMdYpKcxZcWVKPmMn+5pGGO7Y/LLWhkwWKDiApPxHQ9K70rYDG+CufyKsR0/wCKaUqBuNjS8uNwkeu9N81eTi/yXf8AJms1gCsOOhIlRgf386UlZ0pSjFXJ0iPmWXB5GnY7pPQ/tSM6gpJB5GKcU4h3Er8LDoKjzjl3UrZIofxhwqvCBorVqK5mEwkEflB/NY71txRcVs8V6p5GHPkTxrrt+5rkHGuKwsBCypH/AG1ypPwvKfgakcS8Z4jFgJWQhsgENoJIM7FRmVeh26UDypuVitsezpUR8qdZyKI6jWs1kJrBqiHorgsXruJrm4kCI6X+dQhOy5tSh5eVgqSI3J2/vapngvfz/wCo1Mw7YQy0mLwVqPdZkfJAT8zWCbgDc7fvSn5E4OoujteN6biyYlky9siKQ9yV/qrH4/X/AFCiycIkJ0kA85i5PWd65qwI5KI9bj6/vU/92X+5/qzR+B4qtx/5/ALZLgeSVXUASLg2uOVByab8sY8J7xFALtAi0ctjY8+dLWPwKm1Gx0zYkfLrBoll5u27ZyvI8OeB/S0iHWzkqE9KxWyFQaMxnEGuia6PM7HrtWrSfMB3qEO2YNgOqA5GB8K3wa4JIiYA/eu+Eyh3EuKS0nUZJJ2A9Sa74vK/AV4ZjV1BmqbQST7I6O29erYyDtPWsVQRqVSZVb9a7JEqEjpXJA+P6V0aVEQZPeoQIZvlYaXEhSFjUADJE8vUV0yPG6VeCsj/AMSbD0vtTRlvBqS34kqUrSCZG3QCgXEOB8MBem7ZBMiQQTsQdxtVco5VxZowZMniz+LD9DpjczS3aQT8x6CPePYfOiGTcDvYohzEFTLZ2T/1FD0/6Y+tGvZ/kbCmU4ojxHVTdX5CDEJGyfX7U6pRUjBR6C8rzsvkv53r2XRFyvKWsO2ENICE9Bue5O5Pc0se1PL/ABMFqAu2sK+Gx+4pnzXOGsOnU6qJ2SLqV2A5/ak/NXcVmPk0hnDyDpJ86uk9fQWq5SSMijfRWWWuFJMC559K74rDEpk70+v8CISDpOldoTdQPx5Ut5zhVMhQWmD32NAsib0E8dLYstIJ2rq61AJKb8iNu8j7Vq0kpGq8G59ampOtBB57Udi6BgTNaaZIrfasJVBkbi9EUhmxDqSNWsHr8qzgWjGo7nYdBy+POouLzFC3U6j5QkKMJgaiBaOg60QZxKV+6oH0P6ViyJro9X6dljlXzNLj0jrWIrNZikHcMUEzzGz+GPVX6D9aI5ljfCRP5jZI79fhSvN5O9acOP8AqOB6v5nFfAh2+zKcKVTF+1ciii2UpJ1BJAtJkxb9aKZPw+l9S0rVBgEKHLr61pcqPNKNi7iEWb9J+9NHCPBvjQ6/5W+QNtZ6elFMDwWA4lTigpDYAgA+fc/tTa2m23lSbAJgUmeX7RG48O7kcMLlraAAlKUIncDf40i8XYcJeOke8N4gfCnDO8zDDalXKgRpST+1V7meaOPuFSzJO/QdqDEndjcrVUa5fgVuq0tiTHm9KzUvhnFhrEJ1e6o6VfHb616mybT0Kik1sDBMxFq2TE/c10xeHKVFJjyncbH/AG71zSLRyHOmCx94f4rStQQsJQEo96bSKm59l4fbUsHUVJ2SNxG/wqtQr5dqJtcRPBGlKyEAFMcyD/tS/h07Q34lqmNPsrzbSl5hZjSdYm3/AIr9NhRbPvaEEeTC6XFc3CfIn0H5vXaqyZb89rTyned6b+HOH0vHUfLpjlMn9KY3SFRjYWynhtTyvHxB1uKvCiTbp0jtTc0wESYGq1wIAryjpGmSdryBXHGO+UpEEbkzt3rFJ29myKSRu89uJJMi8xHYfGlXirh0vEaUajzJNvlTCDJITBGkEkTM0PzPPUMkBMqVHuCJ9STZI7n61UW10VkcVG5OkVrmeTrbUUqExa101rluSLJn3U9TcnukfqaaMS8p0y5G8hI90f8A6Pc/ACsAU2WV1SPNeV6kk+OH9QZieH21I0gBKuSuc9zzqJwvw4hx5SXzBbglExI6zzE9KPxUPMMu1gKSdDiboUOXY9qGOR9MzeH57xzrJtP9hf4ybSjFrCLJhNhyIGk/b60FDlS80J1DVIcEhYPWZn0qDFa4rR6ByTdonMZqtOyj6G4+tT2eIT+ZAPdJj6G1Aor2qqcIvtGnF5mfF9MmT8WtTrhkEdB0HT1rmrDHpU/KCCT6TRDwBH3q9LQic5Tk5SdtgTAOqSo6edqbuC8A6t/UnVpAIUrkOg70sYptOrSjebn7Cnvhbh3GYlCFtvJbSm0yeW3lAvVSV9BQddjPjd1ASEpAttMb3pczPjFpCymCry9bTyFqh8SZPikLUjUp/SDqKAryg3lX1pcxuUuoSJbUkbFSgQJO1zSVi9xzy+xxzjM1YhwqVM9tgKh6osIPf9aynoI71pytbkaclQlu9knLT+IgctaZjfevVFT8o516o0RMvvO+E2cTHipUoxbTCY9bSaq7iXgRzDEqEeFNgFAn4j6VdGFSUhIkKVpg7x3j41k4cK2AnmdO/wA6KwOj5xW3BJMiPy1oRcmBPSrqzP2esYh7xFBernsEmPTaoHEeXYDB4YhTKVL91JkayT36CoSyq2Z1Cd7RFPvCuLShterSDI1EnrtSMwiFEm8bGuhxivym3OhkrVDIumW2HQZAKSNM7T/zWCST5JAi9rbbX3pDyjitwOJC1wgJgwB0t8SabMuzlLjIWRoQFFKiTud6ySg0aVJMk4/xCyssylYbVpmLqi3qZqtcmzQhamnpCyomVblR3Cp51Yr+bspjWtHMAJIN42PSlPiLJk4xv+JYMuXlMQpWneQNlAQfjR448k0zH5uJZYcWdIrYCg+RZxr/AA3PfGxP5o/UUaApMouLpnjc2KWKXGR4Cub+IShOpZCR1P270PzHPkNylMLXzv5R6nn6ClvE4xTipUZPfYeg2ApsMTfZs8fwJ5Ny0jrnuND6wUpiBAJ95XqOQoODRIIjaiXDGQs4nxQ4SlSbghUDT1M2tWrUEegxY1FKEfsLRrFFcbljQUoNYhC4mxCkzHRUaVUMWiLHfpVp2G1ROy526R2I/UVOeJSBe5sO9CG25ST0ipWXYNbp94gDmb/AVGiJjNk/BTjzQcC2wgySok2I6237U+cDY1eGwymygKAWQFaTeT719xXT2Yv/AIC2FAEIUCLbhW/1FNmNyFLgMFSfQxPagndaGxavZKwuLQ4ISqCRJGmLjneoOcZA3ihDgUQLhMwJHOBvQnE4dba9RJT5YkK37dhWzHESkIAUApV1A3NjvS1kr6g3jv6RF4t4EcCi4hLbLPQKnbr3PSkjEMkEpAkC8n61fLOZhxEOpT7wgaZEfvQjiTghp7U4pS0gDypQgb85tcmmRkn0A012Us6jePd/esVKxjYCylOpKQTY72696xRFUXSfaHgwLOwdMxfptPXtUNz2nYYFI80aZJHX+XuappNx261smSI5Hn+1QqiyMy9qvkSlhu8mZkgdPWk/+HxOKWtYSp0mVKVEgSdu1TeH+CHn9C/CUGFESoQDHaTVtZBww3hEENhQSTfURJ9T0qFiBwj7Pg5rOIDg0GITsr0MXp5wXAmFbWFNtadIMSZ35wrn3o+oBIOwtMTBoTi+JQm4SZSCSDckdgN6FzSLUXI6HhzBjR+C0CDvYHvMe9UDPsiStksIU2y2RJgX6/euDTS1qRKVkL56fKnneiyeFxIKluKCeUxN5uKFSk/sE4xj9ysBwHiHHD4KVLZSQCtQ0A9YBqyMPkKGGwEISgQB8Y3o8p9LaSpZ0pHVUAVWvGvH58cJw5QpEDUqJBM+6D6UwXtgPj7hEAnE4eyh5lpHbdY/WlXE5w6tACiACJ8m6ht5jPl22p/wWbB0akmeRBvHVJqv83y/wnVJGwJA9N0n/wCJFXSYieOMmnJdAtf99K0SakETWhZNWGYeftbeuKPdMkjlbnzg9RNecZINa1CHktGvYlsgi82+1ookwzCRWwy1TqkoQJUpQCRMSTymoQgYQC81LZeWj3duXxonjOHnWLOtqbPQi3z2oxwfkRxLgbEQLqJ2Aj71CHHJMzxeGaLwPhpWdImJVB5DeOU1aGTe0HDPOss7qWm6tglUe6Z3PpRz/wBFaLaErQggJgeQEWEUj8T8IIZBxBeU2E3SltCUkckgRt6mhDRYCtDiTBSpIMGL/CuD+XpKNOmEg2AABqlMv4xfw7SmmiQFLCwpUkiDJHQzzonw/wC0ZaC6XtTviEKF4AM39BEWFU0FssU8MoBlK1pAVquq9oJAnlRR1sKmRII2Jt8ulAMp46wz7ixIQlCAdSzAIi8dgaJv8VYVJAW+1JTIg8uv+1UkkRtvsB8Q8BsYkgq/CgEjw0i55TXqJucZ4RKUqOIQrVIEX+J6fGvUVkplHZZkD2IjwkawDFjFO/DPs3Wh0HFICkRZIUOvOKc8qyFjCJ0pS2NQvJ59KN4dKYSU6T6GflUKOOX4BDSEhCYTNkExFaZziglBSCNayAkar79KmoQIm0z671hWGSVaiJUNlaRI9KpqyJ0xRwGCfcKgpwaphKikgJA/+1HMBkS0uha16gBASEjfrP6UVCLixVbmdv2qJmWeNYZAW6pIhJMarm2wHM0KgkG5thBIMD12kD7faoua5w1h0Fx1SUjUBeTvt8aRXvbA0AkoaM3Kgoi3SDzO1JHEfFj2LWfEVpbmUoTYCNpjc0QFBbjfjpWIccaQQGCRsPMuLje8TSgFG07TXMKNiTPKO1d2GCo7FV5Auf8AmrCJ+GdW2vxEbCxSfzDoaLcS4YLZQ8AYVYyIIIkieltQ+VNPAfCTakoxK1kkGyCmwIPOefOpftNzBlDRbWqXFCUpA6GxPxq7oB76KcLdd8Jl7jqgltJUT0E0V4ZyX+LfDYnTuoxsB67mrryPhhnCoAbRJIuom5+VWDQi5P7JPwip/V4hSSlII0gxbV19KQeJOGThXAQZQrbqkjdJ/Q19HglITH3qvOK+H04mR7qtXISP+aXKfEOOPknRVOESVqCU3UogADck7VbXB3s2Q0fExKkqdSApLc2QdwVdTRvIeFGMOykIbRqKZ1RKlHe5oTwZmLzmPxJcUVp0gTGkWNoB25ijsDiHuIsJI1ablJFkyR8OdDuGiGdIKEp1EEqCAFKPIGOd6bFJmAb2te9AMdk2ga0KGqeffoetIkmnyRog01xYxhJmbwDtUXFYRKkkKSDfZUH6UEyLOPMtDq0yIsSbdN96P+JN5TcWIE7fejjK0LlHi6K49qeHaDaJgLm2lI25yeQ7VVKkQewr6Fz3h1rEx4yVKtaFFIHf1qkuKcCGcQtKQQlMQJCtxzjajICgs8zInbasmTf6c65uHmRfpP1p74T4ewbuHS8+vSokpMkATNu4tUJYkTe1gRtXqt9XsxwZ2CiSAR5thFo616oVZW2CxeLxSobU44oJKYG4TzntTlw9m2YttoaRhh5JEq3N/UelLHA+PUwtxSIkoIv8+RFNPDnGGIfeYbWUwVKkgQVWMTU0FTCuM4hzISE4UAyL2t23v60sZ37QMchbiCQiYECFFNuSuU1bQaBBmTSFx5gW2WE6G0AuKCVK0gqAEm3T1q6QKYmK9oOMj/GMRpgRPrtvQXGZk49pLiiopGlMmYEzFOOB4KYJbkrOsKJBIiQmRHlpqwfs7wiUIVpUokX1GQZHMRUonIp1QJN7nqBsK7N4VRIATJMCLn41e+A4UwrSYSyjeZIk/M0QGBbbKilCQSJJgTMVRLKzwXsoWptKi8mSJ0gG3TenfLMOzl+HbLq0JKRoKwm5JuRO9S8ZmikPMISEgOJWVWv5dopHweDOPLpfdc/DWdKUqASI5xBvVrZX+w0OKncQh1GFbWFlzS2tKBEWuSfd53oZxrwkltguvKddcgDUVCATzsL+gp14fypDLJCdV1EkkyTbrSD7T8xc8ZtrUdHhhREm5k/tUItjDwBkKEMIdCBrWkkqJmfTp3pyZSBEBJMW3oDwWqMGxHNFG0LPlvzNUyHRRAjbfaLUsZwjzKEE3BGm15o3mGJUlNjed6Est/xCtKyQCkk6TB3ik5Nuh+NUrDWFcKmkkkklMWEXqtsozEYPNHS6dLbiTJWoT1BMdwYBqyMPhA21pTMAQJM1SnF6QrFK8oEqMxN4G5maatCuy5MjzZvENpebjSokCTJiY9RtNSMThwpCgCAZ+vKkX2eZipvCICQm7+mYvBjvverAWZSeXpU7K6FLGZYUKOsehA2/3qRg83W1oSuSneyR9aZi3qmb0t5jgghYIKrSAJtSJQ47Q+M+WmGMNiA6kqTqMGL239Krni32eylx4KSk3UUAGI7mnXh5ACV2/P36C9TsU8Ql2wsOnUXp0XaFS0z5vdbgyrpaK826QQVHbaJqfmpl8g3kk9PtaoCB5iOXT02oiFkcK+0lfittv6EtgaSsCCTyJJ2HpXqEcKZe2W0uKQlaiojzCRv0r1KlkSdBrE3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5" name="AutoShape 11" descr="data:image/jpeg;base64,/9j/4AAQSkZJRgABAQAAAQABAAD/2wCEAAkGBxQQEBUUEBQUFhQWFRUUFBUUFBUUFRUUFBUWFhQUFRYYHCggGBolHBQUITEhJSkrLi4uFx8zODMsNygtLisBCgoKDg0OGxAQGiwmICQsLCwsLC8sLCwtLCwsLCwsLCwsLC0sLCwsLCwsLCwsLCwsLCwsLCwsLCwsLCwsLCwsLP/AABEIANIA8AMBEQACEQEDEQH/xAAcAAACAgMBAQAAAAAAAAAAAAAAAQUGAwQHAgj/xABIEAABAwIDAwgGBwUHAwUAAAABAAIDBBEFEiEGMXEHEyJBUWGBkSMyUnKhsRQzNEKywdEkYnOCoiVDU2OSs+EWwvE1dIOT8P/EABwBAQACAwEBAQAAAAAAAAAAAAABBQMEBgIHCP/EADcRAAIBAwIBCgQEBwEBAAAAAAABAgMEEQUhMQYSMkFRYXGBscEiM5HRNHKh8BMUIyRCYuFDFf/aAAwDAQACEQMRAD8A7IoJGgBSAUAakAgBACAEA0AIAQAgBAJACAEAIAQCQAgBAJACAEAkAkAIBIBIDIoA1IBANACAEAIAQDQAgBACAxT1LGC73Bo7yAobS4nqMZSeEisYtygUcFwHmR3YwX+O5YJXMFw3LCjpVzU6seJU67lVe76qMMHVmOZ3kFgldSfBFnS0FLpyyYcM5T5Q70uVzeFiojczXEyVdDptfDsW/DOUCmlsHksPfq3zCzxuoPjsVVbSa8OjuWemrGSi8b2uHcbrYUk+BXTpyg8SWDOpPAkAIAQAgEgBAJACASASAEB7QDQAgGgBACAEA0AIDFJUtbvK0LjU7Wh05rPZxf6GSNGcuCNaTEfZHmqO45UU1tRg33vY2I2j62RWOSzzQuZTy8y87n5Q+3gVrx5UT/ypryZ6dou05TjWE4rFcyj6Uz2o3HPb3D+V1YUtXs7jjJxffw+pt29erbrCimu7iVSSsY52VxdG/rZKC0/Fb/8ACbXOjuu1blxb6tQltLZ94nNt3941WMtoTjNZizyh6bS3Z6jqWtPrm/ssu4/Be1Sk+orbnVLWivikiVosRqm2MJMQ9p7tf9IXtQjDds5e95R27XNjFMvmF8oUsULWTFsrxvf6t/BZf5pI5qWqrO0Sfw3lDgfpIMp7RqFkjcxZlp6lTfS2LLQYxBP9VI13dfXyWeM4vgzcp1qdTovJvL0ZQQCQAgEgBAJCBISCA9oBoAQAgGgBAa9RXRx+u8Dx18lhqXFKn0pJGanb1anRiyt7U7XmCAupIzPJcDKDls3rdqtWWoUJxahPD7ew2P8A51wt+ZnzK5h/KjTykMqTJTyezK0ht/eGnmuavrLUqi5yqc+P+r9ke4ypweJR5r70WmmqmyNzRua5p3FpBHwXNTpyg8SWGbKw90Zcy8YJwK6kkj8TxuCmF55o2e84X8BvWxQtK1d4pwbPMpRjxZSsY2qpq8GOmoZK06gO5rKwH3yNFd2+nV7R8+rWVPuzv9DXlVjPZR5xA4Jya1j3F0pZTtIJawPzuBO4G1xYcVaV+UFpH4Ypz78YPNGNem8xlg1cS5Pa+E5i1tSwdUbspt7pt8ysltrllU2fwPvXuiLn+aqLeef32EW2dsJyPjfC72ZGFp8yt5wlVXOpz5y7mcxc2VfPxPJttlzC4N+ButSUJLpIrnTcdmsAvJAghJkGIui1z5e+9llg5vaJMKbb+HPkb1Fyo1MHRjeZbdThcee9WVvSuJPBaUYXMelLC7zpWD8qVJJAx1S4wynR8eVz8pHXcDcreOnXLXRNz+Zp9vqWzDMbp6oXp5o39zXC/iN4WtUo1KbxOLRljUjLgzfWI9iQAhAkJEUIBAe0JBANAReNbRU1GWiolYxz7ljSek628gdix1Kipx5zz5bnunTdSSimvPYhKzbdtvQsv2OJ08gqarrLziEPr9i+oaFnepL6EHV7UTyfesOwaBV1S/uKnGX02LWlpVvT4Ii5qtzt5Wm992bsaMY8EYhIR1phGTmoxVcLZhaVjXj95oK905zpvMG0Yp29OaxJJ+JA1WGx0h5ynqX0h36SdA8WE6rfhcVLhcyrTVReG/1Ki50y2p/Ep8zz2+jJXZva7FZrtiphVNF8s+R8LTbruRZ3gvdXk5b1MSi3Hu4lB/NSi2tn38CLxDaCufUCPFJZaCE3B5uIgnsAdrcd9/BZXpFG2p86jT58/wDZnhXEpvEnhdxcNmtlsKf6SIsqn6Evlk553EtOg8lz17qGox+CeYLsSx+v/Tap0qT3W/6l0iYGCzGhoG4AAAeAVJJuTy3kz4PV1GCcBdMDBgraKKduWaNj29j2hw+KyU6tSk+dCTT7nghxTWGc82p2bwmC5M/0V/ZFJm1/hG/wsuksNR1Opsoc9d699jTr29u18W377Ci4X9IqHvFNG+oY29niN7bgbtwIDu5dS7aMopyWH1pblHUsKUm+bsR9ZWz5zG5vMu9l4LX+TgCs1tp9Oc1Fy83wMasqdNZeWYPomt3kuPfuXWW2jW8Vlvneg/jY2isGZrbbtOGitYUYU1iKwYm88QssgPUUrmG7SWkbi0kEeIXmUVJYaJLXg3KNX01hzvOtH3Zhm0971vitCtpdvU6sPuMka049ZesH5YIH2FVE+I9bmEPZxI0I+KqLjSJ01zoyTXfsZ43OdmjoeH18dRG2SB7ZGO3OaQQfJVBtGwgEUB5JQGVCQQAgKRthsXT4jUudUZ8wijYwtdbL0nkkDcTc9fYuZ1zVbiyrQVLGGsvK4mxRpRmnkoVdyaVtJd2H1HON/wAN/Rdwseifgtalr9pcbXVPD7Vuvv6mxTdeh8qb8P3sQj9oqmkdkr6Z7T7QBbfgDo7wK3lYW9wudbVE/wBf+rzRY0tcqw2rQ81sSUO1FK5t+dDe1rgQ7y6/Bas9NuIvHNz4FpT1e1ms87Hie8NxGatJbh1NLPY2LzaOJt+17vO29bNLSKj+Y8fqalbXqUflxb/RfcstFyeVk+tZVNhb1x0rbu/+1+7wBVjS06hT6s+JUVtYuanB81d334lnwbYChpTmbAJJN/OTkyvv23doPABbySSwislJyeW8lnDbblJBjqKZkjS2RrXtO9rgHA+BUApWMclVFM7PAH0snU+ndlH+g6eVlEoqSxJZXeFtwIabBsbw/WCWOuiH3ZBllt4kfiPBVFxoVnW3Uea+77GxC5qR68mlhfK1A64qoZYnC4OT0jbjQjqI8lR1+TNeL/pSUl37M2Y3kX0keXcpUtVJzWF0ckz/AGn7gPaLW7h3lwWe35MPjXn5L7v7Hmd4v8Ubcex2MV+tdWNpozvig1dbsOUgf1FXlvpNpQ3jDL7Xv/w1p16kussGB8luH0vSdGZ37885z69uTRvwVkYS5RQtYA1gDWjcGgADgAgNbEsKhqW5aiKORvY9od5X3KAUfF+SSlkuaWSSnd7IPORX72P18iFmpV6lJ5hJo8SpxlxRSMY5N6+nuWxtqGD70Bs+3aYn/kSrWjrdWO1RZNeVqv8AFlOe7K4tddjwbOZICxwPYQ7rVvR1S3qdePEwSozjxRjkqWt3nwGq9VtTt6f+WX3biNGcuox0xlndlp4nPd2NaXHxtoFT19aqS2prH6s2I2y62WrCeTKrns6pe2FvYem/yGg81U1a86jzNtmxGCjwR2Pk52dZh8D4o3vc0vDznI9YtsbAbhoFjR6LYVIPJQHklAZ0JBACAjasemPexvwL1xXKxfHSfc/Y27bgzyuSNkxVNMyVpbKxr2ne1zQ4HwK9QqTpvnQbT7iDkHK1s7HQwsNEOabUyCOaNvqvLenHa+rRcbgQN3Yu35O6lXupSpVnzsLKfX2eZqV6cYrnIq2HVddh7r0c72jS7WkOYbdrHAj4LtK2nXFJZlDbtW5X07qlUeFIuuB8tMjLNxCmzdskHRPjG42PgQtLBnOj4BtrQ11hT1DC8/3b/RycMrrX8LqAWHKpBB47tdR0N/pNRG13sA55P9DblQClTcqc1U4swihmnN7c5ILMB7SG6DxcE3Bi/wCk8axHXEKwU0R3wwam3W0hlh5ucmECZwfknoadpvz0jyC0vfJbQ77NaAB8VL3CIOs5KailkM2E1r43+xIctxe+XOwWI7nNKAwf9dYthmmKUfOxjQzMAbp252XZ5hqEFqwHlQw+rsOd5l5+5OMmvc+5YfNCS5RuDgC0gg7iDcHgQgFLIGAueQ1o3lxAA4kqAUvHuVLD6W4bIZ3j7sAzDxebN+KkHPMZ5X62oJbRRNhb7Vudk8yMo8lD24smMXJ4islDxPny51RUO5yRxu4yWeSSMvSG7dbyCKcXsjNO2q048+SL5yb7D09RTNqakGQuc7KwkhgDTl1A9Ykg9ylswHTqSijhaGxMaxo3BjQ0fBQSZrIQTGCjou4/kvSBvkqQeSUB5JUg2FBI0AICPrR6Qe58j/yuP5WR2pP83sbVt1+RjXGm0NQDmvLqLUVO72alp/of+i6nknLF3L8vujWuV8H77ylr78jhzxLA13rNBWrXsaFfpxWe3gzPSuatPosiqvAGu1YbHsO7zG5U1fQXxpS8n9/+FhT1NcJx+n2CbaGrjhFMKmrzl+XIJnGPIQA0Nt0jc9QNtNxuqCrSdObjNYa4lnTamk49fAnuT6twiAluKQP+kZj6SdrnxWO4GL7p73NPFY85WVwPbTTwzveEVkE0QdSPifFuHMlpaO6zd3BCDcsgBACARbfQoDmG3+FYC3Map0cM2t/op9Lc9bomAgnvcEBybBNo3UMr/o1RVRxXdkyFgzDXLniddgcbDXW116wsb8Ty85WOB4rK6sxI56ieR7L6c48lot7LAA3xACxSqRgbdC0qVlmPDtMlPg8bfWu49+g8gsMq8nwLOlptOO83n9Eb7GgCw0HYNAsLbfE34U4wWIrBHY/9SeLfmstDpGjqXyvM65yYsthVPwefORy2SiLTZCQsgJbCfUPFekQbhKkHklSDygNpQSNAAQGjX+u33XfMLleVa/o03/s/Q2bbizEuHNsFAOe8uTL4Y09k8Z/pePzXR8l3/eNf6v1Rgr9DzKGzcOC/QcHmKOFls2el6IGhBp4c22K0x7S//bK+ecqdv43gvY7DQd3T8/c6LiOFw1DbTxteO8ajg7ePBfPaF1WoPNOTX77DsKtCnVWJpMrMmxDoH87h1TLBJ2ZjbhmbY245ldUdefCtHzX2KutpEXvTljxJSh2/xSg0xCnFTEP72OwfbtJZof5mt4q5oXtvX6Et+x7Mq61nWpdKO3aty14fys4ZLHnfM6I21ZJE8u8MgcHeBW3g1SuY9y2xtu2hgdIdwkm6DeIYOk7zCYBRMY2uxSvuJJnRxn7kfoWW7LDpu8SV4c4o16l3Sh158CHp8EaPXJPcOiP1WOVZvgaU7+T6KwLGqVrIOi0DpAaDt/8ACmk23ue7KrOc3znnY3MGHoGcD+IrFVXxs7SwX9CPn6m7ZeMG4CAi9ovqf5h+azUF8RW6n8teJ2Xk6ZbC6b+Hfzc4rYKQsVkAWUAlMM9TxK9Ig2ipAkAkBtKCRoAQGliZDW849wa1gOYuNgAbakngqTXrKpdW2KfGLzjt2M1CajLc1oJmvaHMcHNOoLSCDwIXzqUZReJLDN49ryQUblnjvhL+6SI/1W/NX3Jt4vl4S9DFW6BzmA3a0/uj5L9C0XmnHwXocNV2m/FmQLKYxoDXoG/2nSn953+25fPuVi+b4L2Ou5Pv5fi/c6avmZ2wIBoDl/KY4xT5YrNbM1hkAAGYtJsb2uNwv25R2LsdFqzqW3xvOHt9Ec5qlOMaycVxW/1NWCjZFoxoHVfr8SttycuJxlWvOo/iZmsvJiCyEEdtEP2f+dvycs1HiWOndKXgbGED0Efu/mVjq9Nnc2C/t4+fqblljNsSEkTtL9SPfHyKz0eJVap0I+J2/YVlsNpR/kt+KzFKTllIMU8zWNzPcGjtJAHxUAmKBtox36+B3L0iDOpAkAkBtqCRoAQFW5RsNbVUfNPLg1zxfKbXsCRftF+pV+pXU7akpw7TesLeFeo4z4YOQM2arsPdnw6odbfkva/Fp6JVU76yvFzbmCz2/wDeJuVNMq096Ms9z2/56E1hXKzNA4R4nTOB3c5GMp4ljtD4HwWlccmqdRc+0qeT+690aUqkqb5tWLTJDb3a2jrsKkbTzMe9zmWj9WTR4Juw6jQHVYdH0y6tr+LqQaST36uHaRUnFweGUfDnXiYf3G/JfdLKXOt6b/1XocVcrFWS72bIW0YRoQYaL/1Gl98/geuB5XLaf5V6nWcnnvDxfodLXzA7kFABAcx5VG/tEPut/E5dboX4eX5n6I5/V/mrw92eZR0jxPzW+cG+J5soIBARW0p9APfHycs9HiWWncZG7hQ9BH7v5lYavTZ3Vh+Hj++s2rLwbgWQEPtL9WwDrcfwn9VnocWVOq9GPidZwfa6jpMOp+dmaHCJoLB0n3AsRlGqzFKVvE+VGaclmHU57OckFzxyjQeJXidSMFmbwZaVGpVeIRbIGbB6qsdnr53O68gOg8Nw8lXVdUitqaz3suLfRJveq8dyO57FgihhBcXZW5QXG5IBIFz16Kxt6jnSjJ9ZU3VJUq0oR4Jk2sxgEoAkBtoBoAQEPtWPQcHBVOtLNr5ostKf9fyKcuPOkMNXRxzNyysa8djgCslOtOk8wbR5lGMliSyiibV7L01K3nmROcDdvN5yAHEHKb7wL7wum0rUqldunU3eMplHqFjTpxVSntvuitYYyrbA2Rjc8WtgdSAD1W1suqttXqW/9PKa7H9zkrlWkqvMnLE/35G5TY7GTaQGN3fu8+rxXQ2+s0Km0/hffw+pqVdOqx3juiWY4EXBBHaNVaxkpLMXk0GmnhmKl+30v8QfheFw/K5fDL8nudTydfxR/M/Q6WvlZ3Y0IBAcz5UPtUI7mficut0L8PL8z9Ec/q/zV4e7MT954rfODBCBWUAiNph6Jo7X/kVnolnpvGXkSOGD0MfuhYKnTZ3liv7eJmkkDRdxAHaTYKFFvgZ6lWFNZk8EVU48wHLE0vduGhA8OsrKqO2ZFdU1NZxTWWRWLiozNdO0tzAlg3aaXsN/ZvWSjOnLPMecFdd/zGVKssZ4FqwbZOIMa+a73OAcQTZouL271T3Oo1Oe4w2S27y9stIo8yM6m7e/cWWGBrBZjQ0dgFlVym5PLZcwhGCxFYPdlB7Om7LaUkXu/mV1VqsUYeBwt883E/FktmWwaoXQCugN5ACAEBFbTC9O7i35qs1hZtJeXqb+mPFwvMpa4s6caEFf25bejd3Ob87K30V4uvJmjqS/t35epFbI/Y4uDvxFXtz8xnyPWfxcvL0NrEMGhnHpGC/tDRw8QvMK048Ga9vqFxb9CW3Y90Vmr2QmhJdSSH3SbH9CrG31GdJ5i3H0+heUtYtq65teOH9V90YcOkqBM2SWJo5hzHyOc4RgNv8AvdZ1AtvJWa/qyvYP+I+K5uxeWE6VFqVHdZzxyvqdFwzH4KgDm3i56iRfhfdfuuuGuNLuKO+MrtX7yddRvaNXg8PsZKquNsEBzTlN+1wf/H+Jy63Qvw0vF+iOe1f5i8PuYTvW8cEFlIApglJt4RBbRVjSGNaQSHZjbhay2KcWuJdWNGdOLclxMdPiU8gEcEeoFrgZj+gXmoqcPjm8F7RubiUVSpL6LclqLY6SQ5quQ+6DmdwudB4KurarCO1JZ7+osaGi1Kj51eXlxf1LPh+EQ049EwA+1vceJOqqa1zVq9N/YvKFnRoL4I+fX9Su7dD0kHCX/tVrpHRn5e5Sa90qfn7FppG2jZ7rfkFT1n/Ul4sv7dYpRXcvQy2XgyiQHQNn6q1PGP3fzK7CjHFKK7kcDdSzWm+9kxHNdezCZQ9QSPMgJBSQNACAj8ebenfwv5FaOpLNrPwNyweLiJR1wx1IICG2wbejk7sp/qCs9IeLuPn6GpfrNvL99aITZL7HH/P+Ny6G56Z8i1v8W/BEyFhRUDQgqfKFDmijPXcjw00W7aPidPydbxUXh7kbW7FTR2fTPDjb1QcjuAJNj5hZVcxbwzdpazbym4S+HfG/A8UG1dZROyTBxA+69pBtwPVwtxWGvYW9wsyj5ridBQv6sFmMsr6oumDbdU89g+7Hdm/4b/K6orjQqkd6Tz3PZ/b0LajqlOW01j0K1yhVLJKqFzHBzQY7kG4HScT8FZ6PQqUrdxqLDy/RGhqlSNSa5jzt9zDPUtZq5wC3VBs4yna1Z8F9diIqtoANIxfvO5ZVR7Swp6dFdN5PeG4HX4hYxsdkP33ejjHfmO/wuta4v7W12nLfsW7/AH4lpQtHj+nHCN3arYJ2H0rJnTNe8vDHMDSAMwJGUn1tx3gLDYatTvJuEYtY38jNVtpU1lsntkoAykZYanMXHtOY71W6lJu4afVj0Oq0eCVrFrrz6kxZaBaBZAU/bf66H3ZPm1XukdGfkc1r3Th4P2LZCOi3gPkqWo8zfizoqSxBLuR6Xk9iKBlowye0bB3BdtTXwLwPnVaWakn3skoauylo8pm7HWrxgnJtxz3UHom1JAIAQGGtizxubuu0i6xV6X8WnKHasGWjU/h1FPsZzWnxCKRzmxyNcWktNiDYg2K4e4sq1B/Gtu3qOro16dZZg8mytUykbtK29JL7h+C39MeLqHj7GteLNCfgV3ZE/sjPek/G5dPc9M+Q65+K8kTIWuUx6QFY26+pb/N8gty04s6bk5xqeXuWaPcOAWq+Jztb5kvF+p4qqZkrcsrGvb2OF/LsPBTGbjumZKF3WoPNOTXp9Cr4rsJG/WncWH2X3c3wdvHxW1C6f+RfW+vrhWj5r7Fcr8JngY76RMxmXLka673PubXYQDcDpX7Ld4W1GcZLMS+oXEK8edTeUS2B8m1VVBslQ4QxuAcM/SkLSLi0Y3eJHBU93rtvQk4RTlJfT6/YsKdpOay9kdDwPYOjpbER868a55rP1HWGeqPK/eubutZuq+3O5q7Ft+vE3qdrTh1Z8SzKrNkovK99ji/9wz8Ll0HJz8RL8vujSvugvE0NnR+yx8D+IrZ1B/3EvL0R0OlL+0h5+rJGy0ixEgKftn9ohH7rvi5qvtJ+XM5rXPm013e5bgNBwVG3uzpIrZAUJNQV7DII2EOeeoH5rfttPq1Wm1hFZd6pRoppPL7EWeIZWgdgAXVpYWDiJPLbMzZUwRkzsqFGCcm1FVLy0esl3Xg9ghIIDzMwOaQdxBB8QsNxNwpSkuKTf6ExWXg5BtByUjMZaCUxv35STv7nDUeK5Kz5T5XMuY5XavdG06GHzoPD/fWVo47X4c7JWxOc32iLE8HDQq1/krK9jz6Elnu90bNPUq9Laqsr9fqSs21dNVU0jWus8sIyOFnXIWrQ0qvQuIS2aT4m7Uv6FSjJJ4eHsamx5/ZQOx8g/rJ/NW9z0z5brsWrnPcicCwFINCCs7d/UD+f5BbdpxZ03JzpT8vcssPqjgPktaXE5+v82Xi/U9LyYT1ZSSU7lHjDo4+4uN/9N1uWfFnT8nn8NReHudfJ3cAvnM+k/Fn0OPAS8noaAovK6P2WH+OPgx66Lk3+In+X3Ro33QXiaOAD9mj938ys1+/7if76jpNMX9pDw9yQWmb4lIKbtg8fSoe5hJ/1D9FfaUn/AAp+Psczrckq8O5e5IYltZDELN6TuwLWo6VUk/j2Rt3Gt0YLFPd/oViqxypqjZlw3sarejaUaO6W/aygutTrVenLC7EZcLwVzXte95DgQRbfe/aszqrqKV3tNy5q3Oux+qL9g+S2VwNhjsvRAIDNESoZ6R0ZYTMCAEAFYq6zSku5+hMeKNBfIixMNVSMlaWysa9p3hwBC906s6UudBtPuHcc32y5NqZkbqinBaY+m6O5yuaNSB1hdZpPKCrUqxo1987J9fma1SjHGYnOYqqemc6WnjLIHuJyG7mdnrdRXXOMZ7Mq7ijQr/BUSfqifwra+KSzZRzbu/ceBWtUtmt0c/daFNb0XnufEsccgcLtII7RqtZxa4lDUpTpy5s1h95XNuh6AcH/ACW1acWdFyd6VTy9yyU2rG+635Ba8ukyguV/Wn4v1Mi8mAaElS5QR6JnB/8A2rcs+P0Om5PcKnl7nWmeq33R8l85qdOXiz6JHghryehoCh8r32WH+OPwPXRcm/nz/L7o0b7oLxNTAh+zRe7+ZWW+/ET8TpdN/Cw8DYqqtkQvI4D5+Sw0qFSq8QWTPWuaVFZqSwVTFdtWi4gFz2lXNDSUt6r8kUNzrre1Feb+xUqmSWplzPuXOsBwVvCEaccRWEUFatKbc6jy+0maPAGt1kOY9nUsUq3YU9XUeqCJiJoYLNAA7lhcm+JXzrTn0mZKcXe3iPmpjxJt96sfE6G0aBWKOgYKSD2xl0yTgkKWlJXhyPSReF4MgIAQAvM1mLC4mgV8hmsSaLIF5II7aRt6Ocf5T/wlbenvF1Tf+y9SJcH4M5fs7rTNB3HNcdR6R3hfRq3TZ881icoXbcXjZGtiWy0E1y0c27uF2k97f0Xuncyjs9z3a61Uh8NTdfqVyXD6qhJMZOUdl3RkcOpbClTq8S7hcWt7HmvD7nx8v+GDFsfdURZZYy3KDdzQS0ki2/qXqFFU3lGazsaVs5Onncv2Gyh8Mbmm7Sxtj4BV1RYkzjL6nKFxNNdbNkFeDUGpJKnygD0bOD/k1blnxfkdLye4VfL3Osx+q33R8gvnNTpy8WfRY8Eel4PQ0Bz3lhqWiGBhcA7nS61/uhjhc+JXTcmoS/iTnjbGPPJX3zXNS7yjO2ucyJsUIF2i2Yf8q/lp1KVV1Jb56uo9R1atCiqUMLHX1kcKOoqTmkJAPW4n5bytvnQprESjuL+CeZyy/qSlHgkcep6R793ksUqzfAq6t/UntHZBUtH0iOw6vzUxfwM2KMm7WTfeSSwFSCAz0I9I33gvcOJs2izVR0BbyZfnuOO5XrJGCXosPJ3rw5HtRJmGmDV5PRLqQCAEAIwaT954r5HcrFaa736liuAlgBpYy29NMP8ALf8AhK2LR4rwf+y9Qcp2b+zt4u/EV9Kr9NnzvW1/deSJRYSmBMkp44FL20pQ3oxjKJMuYN3F2awNu3Vb1vJuO/UdjoledWg+e84eDWqsKxDCSA5r42nUB4zRuvwNr+N1mlCM+JY1qFKsubUjkksM21jcctS3mne1qWHx3has7VrolBdaC+lQl5P7/ctEMzXtDmEOB3EEELVlFx2ZQVqFSi+bUjhlZ2+Pomfz/Jq27PidBye/9PL3Osw+q33W/IL5zUeZvxZ9FjwRDY5tVS0YPOyDMPuM6TvHqHit600u5ud4Rwu17L/vkYqlxCnxZzjHeVCeYllIzm2nTNvefHq8F01pyfoUviqvnP6L6fc0Kl5OW0dvUp2IxTve11QXZn3ILjfcrunzEsQ4LsMFSnUjhzTWe0sNBhrImizRmsLuOpuR8Fr1Jts5u6uJym452XUbqxGmMoCMm+1N939VsL5bLantZvzJJYCpBCTawsXmZ7wXuHE27L5qOgQwlxsAtvJfYLFh2F5dXJk9JEvHBZQSZRGpBsqQFlAHZMgeRMg1J4CDdcbqnJ6cpyq27zndx+xtQrLgzCuTq0p0pc2aafeZzBXtvE8drHD4FTReKkX3olHJNnPs4953zX0yu/jPnuurFznuJNYclICkgq22H1kJ/eb8JGrctuizq+T/AMmfj7H0ZU0zJWFkrGvYRYtcA5p4grbL85ptZyPwzXfRERuOvNPuWH3Xb2/EcE3RGDk+IYFWYXLlIfCSdL6sfwPquUSUZbM8TpwqLmzSa7zUxnGpZowJ4/VuMzBob7yezcvEKUYPYw2tlRtnJ01jJmr9uq6qa2Jji0ZQ3oDK51ha5tr+XctGlpNpRk6nNy3vvvjwLP8AjVamIR/Q0aXZ57zmndbrtfM79AtudxFdE3aGk1J71HhfqT1HQxxCzGgH2jq4+K1Z1JS4lzQs6VHorft6yK2i+si4P/JbFtwZVax04eDJf/hYXxPn1XepLxY1BjCyEEY43rODB+az/wDmXPCzJNYCnEpSPUYOTwiy7I7OTVEjXhhawG+dwsDw7VnhDfLLeztJQfPkdZw/CmxDtPWVmLRG8GgIBqQJAZggGEB6CgHoKCRqAYZaYHuWvc2lG5jzasU/XyZ6jJx4GhVwENdpfQ7uC5a65MSUudbyyux/c2IV1/kciwqkkhjLZWOYQ9+jhbS+i6OvFpnD6/F/xoy6sG5dYSgGgKttp60Z/wD2jmrctuDOp5P/ACp+PsfSMZ0HALcOhGgMNXSsmYWSsa9h3te0OaeIKA+eeVjA46Ot5iAFsUjWShlzZpc5zSBfq6NxfddeeslLqNCGBsfRjaAPieJ61Xyk5bs7SjQhSjzYLBkXkyggIPH/AK2Lg/5tW1b8Gc/rPTj4MmCsLPnk+k/EFB4GUBDsePpbrnqA+C2MZpl5zHK0UUXLA9lKmrsWMyM/xHggeA3lRGl2mCjpze8zouA7BU9PZ0g52Qdb/VB7mrMopFpTowprEUWxrQBYCw7l6Mo0AKQIoDygNhACAagDugHdQSF1GAIqUQR2K4UyobleOBG8JKKksMw1qNOtHm1FlFKxTZiWG5YM7e0bxxC1Z2z/AMTnbvQWvioPyf3IRzSDqtVpric/VpTpS5s1hlU243MPYD8wtu24M6Tk/wDLqeK9D6QgPRb7o+S3Doj2gBAcK5ch/aUP8GP/AHXry+s9Q6SK67eeJVadyJGBheQQmOfXxcHfMLct+iznNZ+YvAl3LAz57Lizy+UN3leoxb4GSnQnU6KJ3AtkqussWM5uM/3kotp+63eVmjR7S0o6clvPc6Rs7sFS0nSLBJKdXPeATfuHUs5ZxiksItLW23CyEjsgBAIlSBIAQCQGdANACAaALqAO6AEIEpIEWoCJxTZ+KfUjK72m6Hx7V5lBS4mGtb0qy5tSOTmu2+wVVIBzIbIACNNHa9xXmFJQzgw2lhTtVJQ6zsVC68bPdbfjYXCyo3DOgBAcO5cm/wBowfwmf7r15fWe6fSXiisu3lVp3IlDAwvIIfFY3OqYg1rnHKdGguPrA7hwW7br4GczrDTqpdxdMG2HrKs5nN+jxnrkF327m/qvcaKXE5ynYU4vL3OjbPbCUtHZ2XnZf8STpG/cNwWU3lFLgWgBCQQASgEgEpAIBIAQCQGdANACAaAEAIQCAEIGgCyAeRSSYnU5Buw2PWN4PEfogGyrtpIMvfvafHq8UINoIDiXLiP7Qpv4bf8AdcvL6zJS6a8UVV29Vh3J5zahupcdzWguceAC9RpylwNW4vaNDpvfs6y2YFsBVVNnTfs0ffZ0xHDc3xWzChFcdyjuNVq1Nqfwr9To2A7LU1EPRMu7rkeczz4lbBWPd5fEmroQCEAgEpAIAQAgBCBKQCASAzKCQQDQAgBCBoAQAgGgGFIPQQHoIBOaDvQGtzBZ9WbfunVvl1eCA5dyqYDWVlVDJDT5mxtDei8OuQ7NqDawUNZJjLmyTNXB+TipmN6pwp2eywh8p8fVb8VhjQiu8sq+qVqu0fhXdxOhYDsxTUQ9BEA7rkd0pHcXHVZcFd3kypwBWQjIWQAgBCAQAgEpAIAQCQAgEgMqgkaEAgGgBANACAaAEA1IC6A9XQBdAIlAY3IDyhIIBKACAEAIQCkCQAgEgBACASASAEBlUAAgGgGgBACAaAEA1IBACAaAEAkB5KASASEggEhAIAQCQAgBACARQCQAgEgE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7" name="AutoShape 13" descr="data:image/jpeg;base64,/9j/4AAQSkZJRgABAQAAAQABAAD/2wCEAAkGBxQQEBUUEBQUFhQWFRUUFBUUFBUUFRUUFBUWFhQUFRYYHCggGBolHBQUITEhJSkrLi4uFx8zODMsNygtLisBCgoKDg0OGxAQGiwmICQsLCwsLC8sLCwtLCwsLCwsLCwsLC0sLCwsLCwsLCwsLCwsLCwsLCwsLCwsLCwsLCwsLP/AABEIANIA8AMBEQACEQEDEQH/xAAcAAACAgMBAQAAAAAAAAAAAAAAAQUGAwQHAgj/xABIEAABAwIDAwgGBwUHAwUAAAABAAIDBBEFEiEGMXEHEyJBUWGBkSMyUnKhsRQzNEKywdEkYnOCoiVDU2OSs+EWwvE1dIOT8P/EABwBAQACAwEBAQAAAAAAAAAAAAABBQMEBgIHCP/EADcRAAIBAwIBCgQEBwEBAAAAAAABAgMEEQUhMQYSMkFRYXGBscEiM5HRNHKh8BMUIyRCYuFDFf/aAAwDAQACEQMRAD8A7IoJGgBSAUAakAgBACAEA0AIAQAgBAJACAEAIAQCQAgBAJACAEAkAkAIBIBIDIoA1IBANACAEAIAQDQAgBACAxT1LGC73Bo7yAobS4nqMZSeEisYtygUcFwHmR3YwX+O5YJXMFw3LCjpVzU6seJU67lVe76qMMHVmOZ3kFgldSfBFnS0FLpyyYcM5T5Q70uVzeFiojczXEyVdDptfDsW/DOUCmlsHksPfq3zCzxuoPjsVVbSa8OjuWemrGSi8b2uHcbrYUk+BXTpyg8SWDOpPAkAIAQAgEgBAJACASASAEB7QDQAgGgBACAEA0AIDFJUtbvK0LjU7Wh05rPZxf6GSNGcuCNaTEfZHmqO45UU1tRg33vY2I2j62RWOSzzQuZTy8y87n5Q+3gVrx5UT/ypryZ6dou05TjWE4rFcyj6Uz2o3HPb3D+V1YUtXs7jjJxffw+pt29erbrCimu7iVSSsY52VxdG/rZKC0/Fb/8ACbXOjuu1blxb6tQltLZ94nNt3941WMtoTjNZizyh6bS3Z6jqWtPrm/ssu4/Be1Sk+orbnVLWivikiVosRqm2MJMQ9p7tf9IXtQjDds5e95R27XNjFMvmF8oUsULWTFsrxvf6t/BZf5pI5qWqrO0Sfw3lDgfpIMp7RqFkjcxZlp6lTfS2LLQYxBP9VI13dfXyWeM4vgzcp1qdTovJvL0ZQQCQAgEgBAJCBISCA9oBoAQAgGgBAa9RXRx+u8Dx18lhqXFKn0pJGanb1anRiyt7U7XmCAupIzPJcDKDls3rdqtWWoUJxahPD7ew2P8A51wt+ZnzK5h/KjTykMqTJTyezK0ht/eGnmuavrLUqi5yqc+P+r9ke4ypweJR5r70WmmqmyNzRua5p3FpBHwXNTpyg8SWGbKw90Zcy8YJwK6kkj8TxuCmF55o2e84X8BvWxQtK1d4pwbPMpRjxZSsY2qpq8GOmoZK06gO5rKwH3yNFd2+nV7R8+rWVPuzv9DXlVjPZR5xA4Jya1j3F0pZTtIJawPzuBO4G1xYcVaV+UFpH4Ypz78YPNGNem8xlg1cS5Pa+E5i1tSwdUbspt7pt8ysltrllU2fwPvXuiLn+aqLeef32EW2dsJyPjfC72ZGFp8yt5wlVXOpz5y7mcxc2VfPxPJttlzC4N+ButSUJLpIrnTcdmsAvJAghJkGIui1z5e+9llg5vaJMKbb+HPkb1Fyo1MHRjeZbdThcee9WVvSuJPBaUYXMelLC7zpWD8qVJJAx1S4wynR8eVz8pHXcDcreOnXLXRNz+Zp9vqWzDMbp6oXp5o39zXC/iN4WtUo1KbxOLRljUjLgzfWI9iQAhAkJEUIBAe0JBANAReNbRU1GWiolYxz7ljSek628gdix1Kipx5zz5bnunTdSSimvPYhKzbdtvQsv2OJ08gqarrLziEPr9i+oaFnepL6EHV7UTyfesOwaBV1S/uKnGX02LWlpVvT4Ii5qtzt5Wm992bsaMY8EYhIR1phGTmoxVcLZhaVjXj95oK905zpvMG0Yp29OaxJJ+JA1WGx0h5ynqX0h36SdA8WE6rfhcVLhcyrTVReG/1Ki50y2p/Ep8zz2+jJXZva7FZrtiphVNF8s+R8LTbruRZ3gvdXk5b1MSi3Hu4lB/NSi2tn38CLxDaCufUCPFJZaCE3B5uIgnsAdrcd9/BZXpFG2p86jT58/wDZnhXEpvEnhdxcNmtlsKf6SIsqn6Evlk553EtOg8lz17qGox+CeYLsSx+v/Tap0qT3W/6l0iYGCzGhoG4AAAeAVJJuTy3kz4PV1GCcBdMDBgraKKduWaNj29j2hw+KyU6tSk+dCTT7nghxTWGc82p2bwmC5M/0V/ZFJm1/hG/wsuksNR1Opsoc9d699jTr29u18W377Ci4X9IqHvFNG+oY29niN7bgbtwIDu5dS7aMopyWH1pblHUsKUm+bsR9ZWz5zG5vMu9l4LX+TgCs1tp9Oc1Fy83wMasqdNZeWYPomt3kuPfuXWW2jW8Vlvneg/jY2isGZrbbtOGitYUYU1iKwYm88QssgPUUrmG7SWkbi0kEeIXmUVJYaJLXg3KNX01hzvOtH3Zhm0971vitCtpdvU6sPuMka049ZesH5YIH2FVE+I9bmEPZxI0I+KqLjSJ01zoyTXfsZ43OdmjoeH18dRG2SB7ZGO3OaQQfJVBtGwgEUB5JQGVCQQAgKRthsXT4jUudUZ8wijYwtdbL0nkkDcTc9fYuZ1zVbiyrQVLGGsvK4mxRpRmnkoVdyaVtJd2H1HON/wAN/Rdwseifgtalr9pcbXVPD7Vuvv6mxTdeh8qb8P3sQj9oqmkdkr6Z7T7QBbfgDo7wK3lYW9wudbVE/wBf+rzRY0tcqw2rQ81sSUO1FK5t+dDe1rgQ7y6/Bas9NuIvHNz4FpT1e1ms87Hie8NxGatJbh1NLPY2LzaOJt+17vO29bNLSKj+Y8fqalbXqUflxb/RfcstFyeVk+tZVNhb1x0rbu/+1+7wBVjS06hT6s+JUVtYuanB81d334lnwbYChpTmbAJJN/OTkyvv23doPABbySSwislJyeW8lnDbblJBjqKZkjS2RrXtO9rgHA+BUApWMclVFM7PAH0snU+ndlH+g6eVlEoqSxJZXeFtwIabBsbw/WCWOuiH3ZBllt4kfiPBVFxoVnW3Uea+77GxC5qR68mlhfK1A64qoZYnC4OT0jbjQjqI8lR1+TNeL/pSUl37M2Y3kX0keXcpUtVJzWF0ckz/AGn7gPaLW7h3lwWe35MPjXn5L7v7Hmd4v8Ubcex2MV+tdWNpozvig1dbsOUgf1FXlvpNpQ3jDL7Xv/w1p16kussGB8luH0vSdGZ37885z69uTRvwVkYS5RQtYA1gDWjcGgADgAgNbEsKhqW5aiKORvY9od5X3KAUfF+SSlkuaWSSnd7IPORX72P18iFmpV6lJ5hJo8SpxlxRSMY5N6+nuWxtqGD70Bs+3aYn/kSrWjrdWO1RZNeVqv8AFlOe7K4tddjwbOZICxwPYQ7rVvR1S3qdePEwSozjxRjkqWt3nwGq9VtTt6f+WX3biNGcuox0xlndlp4nPd2NaXHxtoFT19aqS2prH6s2I2y62WrCeTKrns6pe2FvYem/yGg81U1a86jzNtmxGCjwR2Pk52dZh8D4o3vc0vDznI9YtsbAbhoFjR6LYVIPJQHklAZ0JBACAjasemPexvwL1xXKxfHSfc/Y27bgzyuSNkxVNMyVpbKxr2ne1zQ4HwK9QqTpvnQbT7iDkHK1s7HQwsNEOabUyCOaNvqvLenHa+rRcbgQN3Yu35O6lXupSpVnzsLKfX2eZqV6cYrnIq2HVddh7r0c72jS7WkOYbdrHAj4LtK2nXFJZlDbtW5X07qlUeFIuuB8tMjLNxCmzdskHRPjG42PgQtLBnOj4BtrQ11hT1DC8/3b/RycMrrX8LqAWHKpBB47tdR0N/pNRG13sA55P9DblQClTcqc1U4swihmnN7c5ILMB7SG6DxcE3Bi/wCk8axHXEKwU0R3wwam3W0hlh5ucmECZwfknoadpvz0jyC0vfJbQ77NaAB8VL3CIOs5KailkM2E1r43+xIctxe+XOwWI7nNKAwf9dYthmmKUfOxjQzMAbp252XZ5hqEFqwHlQw+rsOd5l5+5OMmvc+5YfNCS5RuDgC0gg7iDcHgQgFLIGAueQ1o3lxAA4kqAUvHuVLD6W4bIZ3j7sAzDxebN+KkHPMZ5X62oJbRRNhb7Vudk8yMo8lD24smMXJ4islDxPny51RUO5yRxu4yWeSSMvSG7dbyCKcXsjNO2q048+SL5yb7D09RTNqakGQuc7KwkhgDTl1A9Ykg9ylswHTqSijhaGxMaxo3BjQ0fBQSZrIQTGCjou4/kvSBvkqQeSUB5JUg2FBI0AICPrR6Qe58j/yuP5WR2pP83sbVt1+RjXGm0NQDmvLqLUVO72alp/of+i6nknLF3L8vujWuV8H77ylr78jhzxLA13rNBWrXsaFfpxWe3gzPSuatPosiqvAGu1YbHsO7zG5U1fQXxpS8n9/+FhT1NcJx+n2CbaGrjhFMKmrzl+XIJnGPIQA0Nt0jc9QNtNxuqCrSdObjNYa4lnTamk49fAnuT6twiAluKQP+kZj6SdrnxWO4GL7p73NPFY85WVwPbTTwzveEVkE0QdSPifFuHMlpaO6zd3BCDcsgBACARbfQoDmG3+FYC3Map0cM2t/op9Lc9bomAgnvcEBybBNo3UMr/o1RVRxXdkyFgzDXLniddgcbDXW116wsb8Ty85WOB4rK6sxI56ieR7L6c48lot7LAA3xACxSqRgbdC0qVlmPDtMlPg8bfWu49+g8gsMq8nwLOlptOO83n9Eb7GgCw0HYNAsLbfE34U4wWIrBHY/9SeLfmstDpGjqXyvM65yYsthVPwefORy2SiLTZCQsgJbCfUPFekQbhKkHklSDygNpQSNAAQGjX+u33XfMLleVa/o03/s/Q2bbizEuHNsFAOe8uTL4Y09k8Z/pePzXR8l3/eNf6v1Rgr9DzKGzcOC/QcHmKOFls2el6IGhBp4c22K0x7S//bK+ecqdv43gvY7DQd3T8/c6LiOFw1DbTxteO8ajg7ePBfPaF1WoPNOTX77DsKtCnVWJpMrMmxDoH87h1TLBJ2ZjbhmbY245ldUdefCtHzX2KutpEXvTljxJSh2/xSg0xCnFTEP72OwfbtJZof5mt4q5oXtvX6Et+x7Mq61nWpdKO3aty14fys4ZLHnfM6I21ZJE8u8MgcHeBW3g1SuY9y2xtu2hgdIdwkm6DeIYOk7zCYBRMY2uxSvuJJnRxn7kfoWW7LDpu8SV4c4o16l3Sh158CHp8EaPXJPcOiP1WOVZvgaU7+T6KwLGqVrIOi0DpAaDt/8ACmk23ue7KrOc3znnY3MGHoGcD+IrFVXxs7SwX9CPn6m7ZeMG4CAi9ovqf5h+azUF8RW6n8teJ2Xk6ZbC6b+Hfzc4rYKQsVkAWUAlMM9TxK9Ig2ipAkAkBtKCRoAQGliZDW849wa1gOYuNgAbakngqTXrKpdW2KfGLzjt2M1CajLc1oJmvaHMcHNOoLSCDwIXzqUZReJLDN49ryQUblnjvhL+6SI/1W/NX3Jt4vl4S9DFW6BzmA3a0/uj5L9C0XmnHwXocNV2m/FmQLKYxoDXoG/2nSn953+25fPuVi+b4L2Ou5Pv5fi/c6avmZ2wIBoDl/KY4xT5YrNbM1hkAAGYtJsb2uNwv25R2LsdFqzqW3xvOHt9Ec5qlOMaycVxW/1NWCjZFoxoHVfr8SttycuJxlWvOo/iZmsvJiCyEEdtEP2f+dvycs1HiWOndKXgbGED0Efu/mVjq9Nnc2C/t4+fqblljNsSEkTtL9SPfHyKz0eJVap0I+J2/YVlsNpR/kt+KzFKTllIMU8zWNzPcGjtJAHxUAmKBtox36+B3L0iDOpAkAkBtqCRoAQFW5RsNbVUfNPLg1zxfKbXsCRftF+pV+pXU7akpw7TesLeFeo4z4YOQM2arsPdnw6odbfkva/Fp6JVU76yvFzbmCz2/wDeJuVNMq096Ms9z2/56E1hXKzNA4R4nTOB3c5GMp4ljtD4HwWlccmqdRc+0qeT+690aUqkqb5tWLTJDb3a2jrsKkbTzMe9zmWj9WTR4Juw6jQHVYdH0y6tr+LqQaST36uHaRUnFweGUfDnXiYf3G/JfdLKXOt6b/1XocVcrFWS72bIW0YRoQYaL/1Gl98/geuB5XLaf5V6nWcnnvDxfodLXzA7kFABAcx5VG/tEPut/E5dboX4eX5n6I5/V/mrw92eZR0jxPzW+cG+J5soIBARW0p9APfHycs9HiWWncZG7hQ9BH7v5lYavTZ3Vh+Hj++s2rLwbgWQEPtL9WwDrcfwn9VnocWVOq9GPidZwfa6jpMOp+dmaHCJoLB0n3AsRlGqzFKVvE+VGaclmHU57OckFzxyjQeJXidSMFmbwZaVGpVeIRbIGbB6qsdnr53O68gOg8Nw8lXVdUitqaz3suLfRJveq8dyO57FgihhBcXZW5QXG5IBIFz16Kxt6jnSjJ9ZU3VJUq0oR4Jk2sxgEoAkBtoBoAQEPtWPQcHBVOtLNr5ostKf9fyKcuPOkMNXRxzNyysa8djgCslOtOk8wbR5lGMliSyiibV7L01K3nmROcDdvN5yAHEHKb7wL7wum0rUqldunU3eMplHqFjTpxVSntvuitYYyrbA2Rjc8WtgdSAD1W1suqttXqW/9PKa7H9zkrlWkqvMnLE/35G5TY7GTaQGN3fu8+rxXQ2+s0Km0/hffw+pqVdOqx3juiWY4EXBBHaNVaxkpLMXk0GmnhmKl+30v8QfheFw/K5fDL8nudTydfxR/M/Q6WvlZ3Y0IBAcz5UPtUI7mficut0L8PL8z9Ec/q/zV4e7MT954rfODBCBWUAiNph6Jo7X/kVnolnpvGXkSOGD0MfuhYKnTZ3liv7eJmkkDRdxAHaTYKFFvgZ6lWFNZk8EVU48wHLE0vduGhA8OsrKqO2ZFdU1NZxTWWRWLiozNdO0tzAlg3aaXsN/ZvWSjOnLPMecFdd/zGVKssZ4FqwbZOIMa+a73OAcQTZouL271T3Oo1Oe4w2S27y9stIo8yM6m7e/cWWGBrBZjQ0dgFlVym5PLZcwhGCxFYPdlB7Om7LaUkXu/mV1VqsUYeBwt883E/FktmWwaoXQCugN5ACAEBFbTC9O7i35qs1hZtJeXqb+mPFwvMpa4s6caEFf25bejd3Ob87K30V4uvJmjqS/t35epFbI/Y4uDvxFXtz8xnyPWfxcvL0NrEMGhnHpGC/tDRw8QvMK048Ga9vqFxb9CW3Y90Vmr2QmhJdSSH3SbH9CrG31GdJ5i3H0+heUtYtq65teOH9V90YcOkqBM2SWJo5hzHyOc4RgNv8AvdZ1AtvJWa/qyvYP+I+K5uxeWE6VFqVHdZzxyvqdFwzH4KgDm3i56iRfhfdfuuuGuNLuKO+MrtX7yddRvaNXg8PsZKquNsEBzTlN+1wf/H+Jy63Qvw0vF+iOe1f5i8PuYTvW8cEFlIApglJt4RBbRVjSGNaQSHZjbhay2KcWuJdWNGdOLclxMdPiU8gEcEeoFrgZj+gXmoqcPjm8F7RubiUVSpL6LclqLY6SQ5quQ+6DmdwudB4KurarCO1JZ7+osaGi1Kj51eXlxf1LPh+EQ049EwA+1vceJOqqa1zVq9N/YvKFnRoL4I+fX9Su7dD0kHCX/tVrpHRn5e5Sa90qfn7FppG2jZ7rfkFT1n/Ul4sv7dYpRXcvQy2XgyiQHQNn6q1PGP3fzK7CjHFKK7kcDdSzWm+9kxHNdezCZQ9QSPMgJBSQNACAj8ebenfwv5FaOpLNrPwNyweLiJR1wx1IICG2wbejk7sp/qCs9IeLuPn6GpfrNvL99aITZL7HH/P+Ny6G56Z8i1v8W/BEyFhRUDQgqfKFDmijPXcjw00W7aPidPydbxUXh7kbW7FTR2fTPDjb1QcjuAJNj5hZVcxbwzdpazbym4S+HfG/A8UG1dZROyTBxA+69pBtwPVwtxWGvYW9wsyj5ridBQv6sFmMsr6oumDbdU89g+7Hdm/4b/K6orjQqkd6Tz3PZ/b0LajqlOW01j0K1yhVLJKqFzHBzQY7kG4HScT8FZ6PQqUrdxqLDy/RGhqlSNSa5jzt9zDPUtZq5wC3VBs4yna1Z8F9diIqtoANIxfvO5ZVR7Swp6dFdN5PeG4HX4hYxsdkP33ejjHfmO/wuta4v7W12nLfsW7/AH4lpQtHj+nHCN3arYJ2H0rJnTNe8vDHMDSAMwJGUn1tx3gLDYatTvJuEYtY38jNVtpU1lsntkoAykZYanMXHtOY71W6lJu4afVj0Oq0eCVrFrrz6kxZaBaBZAU/bf66H3ZPm1XukdGfkc1r3Th4P2LZCOi3gPkqWo8zfizoqSxBLuR6Xk9iKBlowye0bB3BdtTXwLwPnVaWakn3skoauylo8pm7HWrxgnJtxz3UHom1JAIAQGGtizxubuu0i6xV6X8WnKHasGWjU/h1FPsZzWnxCKRzmxyNcWktNiDYg2K4e4sq1B/Gtu3qOro16dZZg8mytUykbtK29JL7h+C39MeLqHj7GteLNCfgV3ZE/sjPek/G5dPc9M+Q65+K8kTIWuUx6QFY26+pb/N8gty04s6bk5xqeXuWaPcOAWq+Jztb5kvF+p4qqZkrcsrGvb2OF/LsPBTGbjumZKF3WoPNOTXp9Cr4rsJG/WncWH2X3c3wdvHxW1C6f+RfW+vrhWj5r7Fcr8JngY76RMxmXLka673PubXYQDcDpX7Ld4W1GcZLMS+oXEK8edTeUS2B8m1VVBslQ4QxuAcM/SkLSLi0Y3eJHBU93rtvQk4RTlJfT6/YsKdpOay9kdDwPYOjpbER868a55rP1HWGeqPK/eubutZuq+3O5q7Ft+vE3qdrTh1Z8SzKrNkovK99ji/9wz8Ll0HJz8RL8vujSvugvE0NnR+yx8D+IrZ1B/3EvL0R0OlL+0h5+rJGy0ixEgKftn9ohH7rvi5qvtJ+XM5rXPm013e5bgNBwVG3uzpIrZAUJNQV7DII2EOeeoH5rfttPq1Wm1hFZd6pRoppPL7EWeIZWgdgAXVpYWDiJPLbMzZUwRkzsqFGCcm1FVLy0esl3Xg9ghIIDzMwOaQdxBB8QsNxNwpSkuKTf6ExWXg5BtByUjMZaCUxv35STv7nDUeK5Kz5T5XMuY5XavdG06GHzoPD/fWVo47X4c7JWxOc32iLE8HDQq1/krK9jz6Elnu90bNPUq9Laqsr9fqSs21dNVU0jWus8sIyOFnXIWrQ0qvQuIS2aT4m7Uv6FSjJJ4eHsamx5/ZQOx8g/rJ/NW9z0z5brsWrnPcicCwFINCCs7d/UD+f5BbdpxZ03JzpT8vcssPqjgPktaXE5+v82Xi/U9LyYT1ZSSU7lHjDo4+4uN/9N1uWfFnT8nn8NReHudfJ3cAvnM+k/Fn0OPAS8noaAovK6P2WH+OPgx66Lk3+In+X3Ro33QXiaOAD9mj938ys1+/7if76jpNMX9pDw9yQWmb4lIKbtg8fSoe5hJ/1D9FfaUn/AAp+Psczrckq8O5e5IYltZDELN6TuwLWo6VUk/j2Rt3Gt0YLFPd/oViqxypqjZlw3sarejaUaO6W/aygutTrVenLC7EZcLwVzXte95DgQRbfe/aszqrqKV3tNy5q3Oux+qL9g+S2VwNhjsvRAIDNESoZ6R0ZYTMCAEAFYq6zSku5+hMeKNBfIixMNVSMlaWysa9p3hwBC906s6UudBtPuHcc32y5NqZkbqinBaY+m6O5yuaNSB1hdZpPKCrUqxo1987J9fma1SjHGYnOYqqemc6WnjLIHuJyG7mdnrdRXXOMZ7Mq7ijQr/BUSfqifwra+KSzZRzbu/ceBWtUtmt0c/daFNb0XnufEsccgcLtII7RqtZxa4lDUpTpy5s1h95XNuh6AcH/ACW1acWdFyd6VTy9yyU2rG+635Ba8ukyguV/Wn4v1Mi8mAaElS5QR6JnB/8A2rcs+P0Om5PcKnl7nWmeq33R8l85qdOXiz6JHghryehoCh8r32WH+OPwPXRcm/nz/L7o0b7oLxNTAh+zRe7+ZWW+/ET8TpdN/Cw8DYqqtkQvI4D5+Sw0qFSq8QWTPWuaVFZqSwVTFdtWi4gFz2lXNDSUt6r8kUNzrre1Feb+xUqmSWplzPuXOsBwVvCEaccRWEUFatKbc6jy+0maPAGt1kOY9nUsUq3YU9XUeqCJiJoYLNAA7lhcm+JXzrTn0mZKcXe3iPmpjxJt96sfE6G0aBWKOgYKSD2xl0yTgkKWlJXhyPSReF4MgIAQAvM1mLC4mgV8hmsSaLIF5II7aRt6Ocf5T/wlbenvF1Tf+y9SJcH4M5fs7rTNB3HNcdR6R3hfRq3TZ881icoXbcXjZGtiWy0E1y0c27uF2k97f0Xuncyjs9z3a61Uh8NTdfqVyXD6qhJMZOUdl3RkcOpbClTq8S7hcWt7HmvD7nx8v+GDFsfdURZZYy3KDdzQS0ki2/qXqFFU3lGazsaVs5Onncv2Gyh8Mbmm7Sxtj4BV1RYkzjL6nKFxNNdbNkFeDUGpJKnygD0bOD/k1blnxfkdLye4VfL3Osx+q33R8gvnNTpy8WfRY8Eel4PQ0Bz3lhqWiGBhcA7nS61/uhjhc+JXTcmoS/iTnjbGPPJX3zXNS7yjO2ucyJsUIF2i2Yf8q/lp1KVV1Jb56uo9R1atCiqUMLHX1kcKOoqTmkJAPW4n5bytvnQprESjuL+CeZyy/qSlHgkcep6R793ksUqzfAq6t/UntHZBUtH0iOw6vzUxfwM2KMm7WTfeSSwFSCAz0I9I33gvcOJs2izVR0BbyZfnuOO5XrJGCXosPJ3rw5HtRJmGmDV5PRLqQCAEAIwaT954r5HcrFaa736liuAlgBpYy29NMP8ALf8AhK2LR4rwf+y9Qcp2b+zt4u/EV9Kr9NnzvW1/deSJRYSmBMkp44FL20pQ3oxjKJMuYN3F2awNu3Vb1vJuO/UdjoledWg+e84eDWqsKxDCSA5r42nUB4zRuvwNr+N1mlCM+JY1qFKsubUjkksM21jcctS3mne1qWHx3has7VrolBdaC+lQl5P7/ctEMzXtDmEOB3EEELVlFx2ZQVqFSi+bUjhlZ2+Pomfz/Jq27PidBye/9PL3Osw+q33W/IL5zUeZvxZ9FjwRDY5tVS0YPOyDMPuM6TvHqHit600u5ud4Rwu17L/vkYqlxCnxZzjHeVCeYllIzm2nTNvefHq8F01pyfoUviqvnP6L6fc0Kl5OW0dvUp2IxTve11QXZn3ILjfcrunzEsQ4LsMFSnUjhzTWe0sNBhrImizRmsLuOpuR8Fr1Jts5u6uJym452XUbqxGmMoCMm+1N939VsL5bLantZvzJJYCpBCTawsXmZ7wXuHE27L5qOgQwlxsAtvJfYLFh2F5dXJk9JEvHBZQSZRGpBsqQFlAHZMgeRMg1J4CDdcbqnJ6cpyq27zndx+xtQrLgzCuTq0p0pc2aafeZzBXtvE8drHD4FTReKkX3olHJNnPs4953zX0yu/jPnuurFznuJNYclICkgq22H1kJ/eb8JGrctuizq+T/AMmfj7H0ZU0zJWFkrGvYRYtcA5p4grbL85ptZyPwzXfRERuOvNPuWH3Xb2/EcE3RGDk+IYFWYXLlIfCSdL6sfwPquUSUZbM8TpwqLmzSa7zUxnGpZowJ4/VuMzBob7yezcvEKUYPYw2tlRtnJ01jJmr9uq6qa2Jji0ZQ3oDK51ha5tr+XctGlpNpRk6nNy3vvvjwLP8AjVamIR/Q0aXZ57zmndbrtfM79AtudxFdE3aGk1J71HhfqT1HQxxCzGgH2jq4+K1Z1JS4lzQs6VHorft6yK2i+si4P/JbFtwZVax04eDJf/hYXxPn1XepLxY1BjCyEEY43rODB+az/wDmXPCzJNYCnEpSPUYOTwiy7I7OTVEjXhhawG+dwsDw7VnhDfLLeztJQfPkdZw/CmxDtPWVmLRG8GgIBqQJAZggGEB6CgHoKCRqAYZaYHuWvc2lG5jzasU/XyZ6jJx4GhVwENdpfQ7uC5a65MSUudbyyux/c2IV1/kciwqkkhjLZWOYQ9+jhbS+i6OvFpnD6/F/xoy6sG5dYSgGgKttp60Z/wD2jmrctuDOp5P/ACp+PsfSMZ0HALcOhGgMNXSsmYWSsa9h3te0OaeIKA+eeVjA46Ot5iAFsUjWShlzZpc5zSBfq6NxfddeeslLqNCGBsfRjaAPieJ61Xyk5bs7SjQhSjzYLBkXkyggIPH/AK2Lg/5tW1b8Gc/rPTj4MmCsLPnk+k/EFB4GUBDsePpbrnqA+C2MZpl5zHK0UUXLA9lKmrsWMyM/xHggeA3lRGl2mCjpze8zouA7BU9PZ0g52Qdb/VB7mrMopFpTowprEUWxrQBYCw7l6Mo0AKQIoDygNhACAagDugHdQSF1GAIqUQR2K4UyobleOBG8JKKksMw1qNOtHm1FlFKxTZiWG5YM7e0bxxC1Z2z/AMTnbvQWvioPyf3IRzSDqtVpric/VpTpS5s1hlU243MPYD8wtu24M6Tk/wDLqeK9D6QgPRb7o+S3Doj2gBAcK5ch/aUP8GP/AHXry+s9Q6SK67eeJVadyJGBheQQmOfXxcHfMLct+iznNZ+YvAl3LAz57Lizy+UN3leoxb4GSnQnU6KJ3AtkqussWM5uM/3kotp+63eVmjR7S0o6clvPc6Rs7sFS0nSLBJKdXPeATfuHUs5ZxiksItLW23CyEjsgBAIlSBIAQCQGdANACAaALqAO6AEIEpIEWoCJxTZ+KfUjK72m6Hx7V5lBS4mGtb0qy5tSOTmu2+wVVIBzIbIACNNHa9xXmFJQzgw2lhTtVJQ6zsVC68bPdbfjYXCyo3DOgBAcO5cm/wBowfwmf7r15fWe6fSXiisu3lVp3IlDAwvIIfFY3OqYg1rnHKdGguPrA7hwW7br4GczrDTqpdxdMG2HrKs5nN+jxnrkF327m/qvcaKXE5ynYU4vL3OjbPbCUtHZ2XnZf8STpG/cNwWU3lFLgWgBCQQASgEgEpAIBIAQCQGdANACAaAEAIQCAEIGgCyAeRSSYnU5Buw2PWN4PEfogGyrtpIMvfvafHq8UINoIDiXLiP7Qpv4bf8AdcvL6zJS6a8UVV29Vh3J5zahupcdzWguceAC9RpylwNW4vaNDpvfs6y2YFsBVVNnTfs0ffZ0xHDc3xWzChFcdyjuNVq1Nqfwr9To2A7LU1EPRMu7rkeczz4lbBWPd5fEmroQCEAgEpAIAQAgBCBKQCASAzKCQQDQAgBCBoAQAgGgGFIPQQHoIBOaDvQGtzBZ9WbfunVvl1eCA5dyqYDWVlVDJDT5mxtDei8OuQ7NqDawUNZJjLmyTNXB+TipmN6pwp2eywh8p8fVb8VhjQiu8sq+qVqu0fhXdxOhYDsxTUQ9BEA7rkd0pHcXHVZcFd3kypwBWQjIWQAgBCAQAgEpAIAQCQAgEgMqgkaEAgGgBANACAaAEA1IC6A9XQBdAIlAY3IDyhIIBKACAEAIQCkCQAgEgBACASASAEBlUAAgGgGgBACAaAEA1IBACAaAEAkB5KASASEggEhAIAQCQAgBACARQCQAgEgE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9" name="AutoShape 15" descr="data:image/jpeg;base64,/9j/4AAQSkZJRgABAQAAAQABAAD/2wCEAAkGBhQREBUUEhQWFRUWFRQVFRcUGBUUFBUUFBQVFRcUFxUXHCYeGBkjHBQUHy8gJCcpLCwsFR4xNTAqNSYrLCkBCQoKDgwOGg8PGiwkHyQyNCwsNCw2NCowLywsLCwpLCwsNSwpLDAsLCwsKSwsLCoyKiksLCwsLCwsLCwsLCwsLP/AABEIAOEA4QMBIgACEQEDEQH/xAAcAAEAAwADAQEAAAAAAAAAAAAABQYHAQIEAwj/xABJEAABAwICBAkHCwIFAwUAAAABAAIDBBEFIQYHEjETIkFRYXGBkbEjMkJyc6GyJCUzNFJigpKzwdHC8BQ1Q6LhFVNjF4OT0vH/xAAbAQEAAwADAQAAAAAAAAAAAAAABAUGAQIDB//EADURAAEDAgMDCgcAAgMAAAAAAAEAAgMEEQUhMRJBcQYiMjNRYYGhsfATIzSRwdHhFHIkQ1L/2gAMAwEAAhEDEQA/ANxRERERERERERERERERERERERERERERERERERERERERERERERERERERERERERERERERERERERERERERF1dIBy/z3Ii7IugeTyZdOXuWa6Z6SYrTyvJpS6lvxX0x4R4bzvFtoHqFulCuriQLgXWi1WIRxC8j2t6zn3KBrtOom5RtLzznit/lZjQaVQ1J4st3crXmzweoqRJUZ0p7FUzV0gNgLKxyabTl1xsgc1r+8qToNPGnKVluluY7iqRddXyBou4gDpNguglcozKyUHW61uixWKYeTeHdF8+45r1r8+4hp7TQHJ5e4ckeefWpPRLWzXSVEYNO51MSA9z77TWn0mvO+3NmpDX36WSu6V0s+WwVt6KHptK6d5tt7PrAtB7VLMeCLggjnGYXcEHRSpInxmzwRxXZERcrzREREREREREREREREREREREXkr8WigF5ZGs6zmeobyuQCTYLgkAXK9aKl4lrMibcQsdIed3Eb/J9yquJab1U1xt7DeaPi+/f71Piw6eTUW4qsmxWniyBue73ZarUYlFGbPkY08znAH3qGpNPaOWd0Ec7OEabWcdgE/d2vO7Mlkz5CTckk9OZXwqqNkotI0O5id46nDMdimnCObk7NQBjo2s2Zcc1v2zfee7ILs1gG4LB8LxquovqtRwkY/0ai729TX7x/eauGD66oSQyuifSvOW0ePEepw/5VXNSyw9IK5p6yGoHMdn2b1pS4VYxPWXh1OzbfVRkEXAYdtx/C3PvVbl1n1lXlhtA8tO6aq8lHbnAJG12EqDLKyJu1I4Ad+SlhpOis2kmryhrrmeBof8A92Pyco6dtu/tusd0wpP+juApsQjqW3sYJSDKwes3LwPQrdLohiFbniGIODDvhpBsM6i4gX7ipXB9XlDS2MdO1zvty+Vffnu+4HYAs/VcoqOPJl3nu0+5/F16/wCJ8QWeAsfxbWDLssEQY0vbck7XFO63GAHaLr04fom+sAfUVnCA57MRuB0XO7uW34hhEM7NiaJkjeZ7Q4Dqvu7FR8U1Nw7W3RTSUr+YEvj7idod56lFp+UdPJk8Fh7ekP35L3pqSGndtFgcPsozDtEqaC2xE2/2ncd3e7d2KWsq7VDFKD6xB/iYh/qw8Y25yALjtAXowvTWlnyDwx32ZOKe/cVcMcJm7bHBw7RmtRT1dORsts3u0/im16qPEpIjeN7m9Ry7RuVcrtMKaI7Ifwj+RsY23E82S+TKuuqPooW07D6c543ZGM++y7E7GZNl6vnidzel3DP+LSKLT5zR5doI5XA7J7QcvBT2B6X0tYXNgma97M3MuNto3XI5ukLIYtDQ/OqmknP2b8HF+Vpue0qco6NkLdmJjYxzMAb4b10OJNZl0vJVMuGslN2jY8/Ld91raLOaLHpovNeSOZ3GHv3KfodNWnKVhb0tzHdv8VIixCF+RyPeq6bDJo8284dys6L4UtfHKLscHdRz7RvC+6nggi4VaWlpsUREXK4REREREREUZpLJK2jnMDg2Xg3CNx3NeRYO7L37F+ZcUhxKhe5823Kwm5kJMrT0lxzafWX6hxht6eX1HeCoBCpcQxSaglYWaHw81JipWVDCHrK8L01iksH8R3Tu71YI5Q4XaQR0L1Y9q3pam7mt4CQ+lGBsk/ej3d1lQ8VwOswpzXOdtwlwbtMNxz7Jac2mwPR1q+w3lTFPZj9fsf0fIqgreToF3RZeY/Y81dF5qvEo4hx3gdF7u7hmqczS1sswEz5W0+1Z3AhgkLOfPK/ety1f4TgkjQ+jEcsgzJnO3ODz7L/NPS0WV3Liw/62/dQIcDOsrvt/f0qBh0VXV/U6SR45JJPJxde0bA96s2H6l6icfL6uzDmYacXHUXvFv9p61roC5VVNVyy5OOSuoKKCDNjc+3UrOcS1I0j2sMEksUsbQ1j3ETCzdwLH8nqlqjKuuxbDfrMArYB/rU9y8Dncy20O4jpWsoqupo4apuzM0H3u7FOa9zdFnOA6w6OrsGShj/sScR1+bPJWQFQWsTR3B3tL650VPIcxKxwjqCecNbcydrXLHMM00mpaoxUdVNUUwdYF8Jc/ZtvERPJ1i/RuWUq+Sw6VO/wd+x+vFSmVF8iF+gFA4zpzRUl+FnZcei07bu5v7rFajTGeseW1lXLGL2MbG8G3qPMesKYw3BqZg2o2tcd+047buu53KVhvIt05vNIOA/v6UKtxVlKLlpKslZrZmlyoaRxHJLPxGdYH/KqdTgUtTNw9U9m2XB3kGNbmN3Htn3KdXK+g4dyaoqHNjbnestU49US5MGyPuq23AqinmdNSytLySSJGtDnXNyNq1s+xSdLrEdGQytgdGfttF2n+ewqRXSSMOBDgCDvBAIPWCverwKmqMwLFetDykqqbI84Kcw/GYZxeKRrugHPu3r23WbYlo9Ts8o2Q0zvtNdZt/VJz6gQvHQ6wJodtj5mytDTsP2HOLnAiwIJaR1rG1uAyU7rNcD797lu6DlDFVNu5pHv3vK1Qm2ZUJiumlLT+dIHO+yzjH3ZKj0+H4pigDrlsTtznHg47dAGbuwFWTB9T8LLGpkdKeVrPJs7/ADj7lUvFJTddJc9jc/fkpr8Qkf1TbDtKh6rWrO9+zRxlrvROb5OwBbLqnxytqaV4xBhEjHANc4BrnxuFxtAcoII5Du6zD4bg8NO3ZhiZGPugAnrdvPaVb9Ed0n4P6l74fijZZxBEyzTfjl771W1THubtyOuVYkRFpFWoiIiIiIiL4V7bxPH3HfCVQTGtBnF2u6j4Kh2WQ5SZGI8fwrKh0cvjwaqWtKL5tk6HxH/eB+6uVlV9Zcd8Mn6ODPdKxUFA61TH/sPVTJh8t3BZRhFKHQC4BBLrgjK97b94NuULh+DujcHwPdG4G4zPueMx2969GAjyDet3ipEL6GSWuNisPJUPildY71NaN68K6iIjrG/4iPndlJbnEgyd23WsYLriw2oj2zOISBxmzcVw/Y9iwuWAOFiN++9iD1gqtYi0wvfHGS1sjWhzQXWNjcXzzzF87717MftZFTqeqE2RGa3zGtf1K1xZRQy1cnJsgxsPeC8/l7VVa/SnG6/IyMooj6MWT7esCX37WrPNH9MH0g2DG0sJuQAGO/MN/ar/AILphBUWDXbLvsu4ruzkK6Sve3QLS0FLSzdY/ndmnnv8l4qPQCEO253PnecyXkgE89gbntJVipaRkTdmNrWDmaA0dwXcyrjhQoLnl2pWqhpY4RzGgLx4to/BVDysYJ5HDivH4hn2G4VRrNBainO3Rylw37DiGu/+rvcr1wq89bi0UIvK9rB0nPu3rvHK9h5qjVdBTzNJlAHfp78VQ6fTKSF3B1UTmuG/Itd3HxzU/S6RQSN2hI0Dl2iG267qM0g04pZWlgh4fkBeNkA87T5w7LKkvkfHttAdGH8VzSXDcQ4AjK/Jv51oabE52jnZ8V86xDBKPb+U77Zfz7K9V+m8EeTLyH7uTfzH9gVGtxauq/oY+DYfSAsP/kf+ysGCaNQRRscIw55a0lzuMbkA5XyHYppUVZymmeS2PLy/vmr6g5I08YDpc/P1y8lTaTQAuO1UzFx5Qy5Pa938Ly6aYHDTwxcEzZJeQTckkbN8ySr4qjrG+ii9d3whVFLWTTVLdt3uyu6yggp6V+w3Pt36hado421HT+wi/TapGy8Gjo+SU/sYv02qRsshMfmO4lQW9ELiyseiW6T8H9Sr1lYtE90nW3+pWuBfWN4H0Uer6oqwIiL6AqdERERERERcEKhyNs5zTvabEcoV9X5a0qZX01fUVLHv480h2mkkbO2dlrm7rAAC3QqjFaBtYxoLtlw0vvvu8lLpXuYSQ2439y2ayr2sFl8MqfUB7ntKqujuuBpsysZsndwjBl+JvJ2K0aT10dRhdS6J7XtMLjdpvuz7NyyAoZ6SoZ8RuW0M9RqrAyskYdk7llWj30A9Z37KSAUdo19B/wC47wYpSy3j9VgqvrnLpZV7GR8qj/B8SsireOfWY/wfEu0XSXrQ9Z4KZqsNZIOM0KErNHHDOM36Dv71ZiFwQtfLTxy9IKPFVSR6FQOG6W1NKQ193tHoyX3fddvHgrO7WBFwIkEbtq+zsl0e+1+faI6dkBeGama4WcAesL0aqMLifikoewOEUb3sDhcNcJGNDrHlAcbKgrMPZFZ2oK1OH45UEFjXffP7XSlOK4h9XhdFGfTtwbbc/CP3/hup7CtSO0Q+tqS88rYv3lfn/tWqLlRWtDdF6SzSSm8jieKhsF0PpKS3AQMa4emRtyfndcjsssk1zN+cR0sZf8oH7LdbLC9c3+Yj1GeA/ldl4qyUQ8kz1GfCF97L5Uf0bPUb8IX2WDf0ivpDOiEsqfrH+jh9d3g1XFU7WR9HB67/AAapeH/Us97ioGKfSP8AD1C1LR4fJKf2MX6bVI2XgwH6pB7GL9NqjMa1gUdLcOlD3j0IuOe0jId6z/wZJpXNjaSb7lRbQa0ElWOyn9E3i8o5RsHv27eBWAYxrgnkOzTRiIHIE8eQ9XIPetZ1I19VJRyCricxwkDmyPaWvma8HN195Gza/NbmWnwjCZ6eX40thlpqc1AqKhr27LVo6Ii1SgIiIiIiIiIsdxllqiYf+ST4itiWR6RNtVze0f7zdUuMj5LT3/grQYCfnOHd+VUMY0NhqLkDYfzt3doVJxLR+pow6xJjIs4tzaR94LVF8MQi2oZAc7scP9pVVS4jLEQ0m471b1mGQzAuAs7u/KynBsbEQLXjik7WXITkfAKyU9S2QXY4Ee/uUVo/hMc0bw8bnCxBsRdq+Fbo1LCdqIlw6Mndo5VqHFhdY6rFTYM+eITtGvZr2ZhWFVvHx8oj/D8S70WkxHFmF+kZHtC+WMztfLE5hu3LP8W5csaQ5VFPSyRS56KzFcLuV1W1VKuF7dUY+dqj2Mn6sS8dl7tUf+bVHsZP1YlV4l0BxVrhnTPBbOAubIAubKlV6uLLCtc3+Yj1GfC1bvZYPrjBOJ2GfFZ8DFwuFaaP6NnqM+EL6qtSabU8UTBdz3hjQWtG4hoBBJyCruI6ezy5RARj7vGf+Y/ssmzDZ5HHKw71tZMVpoWjO57vdloNZXxxNvI9rB9427hyqgaZ6RR1JjZFdwYXOLjkCSBkBzZb+lRLMKmmO08nP0nk3/lcYphIhazO5cSDybrfyralw+OF4cXXd5LN1mOf5PyW2APics1I0U2I4g1sEPDSsYA0NZcMa0ZDadu/MVcsA1EyOs6smDBysi4zuovPFHYCr5qtgDcKgsALh7jblPCPFz02A7lbLK0axrMmi3BVxJOqgcB0Go6K3AwtDh6buPJ+Z27ssrjg+53Z+6jbKTwgZO6wuy4UgiIi4RERERERERZTpYy1ZN6wPe0Fass20+pODqg8uaBL5guA4ljQHAN3nkPaqvFWF1PkNDdXOCyBlTYnUW9FW1xK27SOg+C7IsiDZbQrPNEfNlH3m+BU+VA6Kiz5x94eLgrAQtjN01U4X9M0cfUqOxDBYp/ObY/aGR/5VNxfCTTyBt7g5tIy5VoNlVtLx5SI/wB+cu8DztbKjYvTR/BMtucLZ+K+VLpPazZmEHLMeJaf27lNU9S2QXY4OHRydY5O1cV1EyXJ7QebnHUQoOo0efGdqBx6r2d1X3EdauoMTc3J+YXzNwgmOXNPkrCvdqlPzvUD/wAMn6kKqNLpG5h2Z2kHlIFiOtv8KR0S0sjocQkqCOEY6NzAGuDTxix18xzs5uVSKyojmjGyd6lUNO+KQ7Wll+hV5sQxSKBu1NIyMfeIF+obz2LFcd101Mt2wBsLedub/wA5/YNVOkNTVu2nF7773OJt2uO/3qqJA1VyxjnnZYLnuWwY9rpportp2mZ3OeKzu3nt2VkWkmkUldUOmkyc7myA3ADoAAA7OVe2i0WAzldfobkO/efcvjpBSMj4IMaG+fe34V5tma52yFOlw2eKEyyWA7N64pNG7gF7umw/lTNNQsj81oHTvPevszcOoLsFGc8nVYeWokk6RXChtJBlH6zvAKasofSTdH6zvALtF0gvSh64e9y3PVs35qpvUd+o9WeyrmrlvzXS+z/qcrIpq0a4spPCRk7r/ZRyksK813X+wRcL3IiLhcIiIiIiIiIsQ174GZ6uJzXkObCNkcnnvJ6ju7lt6yzW435RCeeIjuef5XVxs0qPUyOjj2mrIKDTCppCGVLTIwcp88Dof6Xb3q7YRj0NULxPueVpyeOtv7i4UNUU7Xizmhw5iLqt1uizmu26dxBGYF7EH7rlUz0EM+Y5p7lYYfyjfHZkmfH8H9r36Pi09SPv/wBTlOlUTCsafTSuMjS6+Txude++/PvVwoMVjnF43XPK05OHYpM0bhmtPhVXE6P4d7G5y4r02VX0yHGj/vlCtSq2mozZ1HxC6wdMKRi30rvD1CmXLquzl1svRfHHdIr41VGyQWe0Ecl946jvCqVThwFRwTdxc2xO8A//AL7lc1Wqv6+31mfsvSMnNW2FOLpgw6f0KVo8Dijz2do878/duUhZAuVBLi7Mr7BFBHCNmNoAQKvaU+dF1P8AEKwqvaU+fH1O8Qvan6wKvxj6R3h6qZj3DqHgu66x7h1DwX0shXxh2q62UPpGMo/WPgph7gBckAc5yCr2OYi2QtbHxtnacTybuTn3Fe0IO1dTqBjjKHWy/i/QOr42wul9kPErxaRa1KGju3hOGkHoQ2fnzF/mjvWFsxCtqYmwiSTgGizWbRbGBf3+9eui0TaM5HbR5hkO/eVaxUksvRGXeraarii6RzU7jmuStqiWUreAafsceUjpeRl2Ada17UxjU89AW1Ob4n7AdldzS0OBdbe7fc8qx+CnawWY0NHQFrepr6vP7VvwBSp6EQxFxNyosFcZ5dkCwWhoiKrVmiIiIiIiIizHW83ykB+68e8fytOWb64G5U59oPhK6P6JUSs6l3ves1cV1RxXUFRVm9pd9BMFhqa2qjnYHt4O4B5DtjMEbjnvXGkup+WImWheXAZiMm0jfVdud7ivdq0NsSqBzw/1sWorK4liNRSVp+G7KwyOY096Lf0ULJaZhPYvz7SaUyQu4OqY64yJtsyN9Zptf3FddKatkzGOjcHDO5HJuyI3hbZpDolT1zbTxgutYPblI3qdzdBuFiumugrsOkbx9uJ+1snzXcXeHDnFwrjDsUgq3gW2X9m48PYUieWoZCYnHaafuFNkbuoeC4VboNJi2zJRuyvy5f309in6aqbILscD4/31K0cwhYSopZIyXWuF9VW6wfLm+sz+lWWyrtWPlrfWj/pXMe/gpeD/AFI97wrEAubIAu4aoC+0LrZVzSkeUi9V3ipatxuKLJzto8zcz/AVXxPFTUSAgFoaCGjK+ZvmVLp43B20Qs9jFZC6ExNdd2Wisbq6ONjS94HFGW8nLmCiavSgnKJva7M9gXFBoq59nSusDnYZuPWeRWCjwmKLzGC/Ocz38nYuznxs7ys5RcmXyc94sO/9ftVqLCKioO08kDnfl3NXOLYI2AR2JcXF17i24DcO1W+6gtLN0XrP8GpFM57wNyvKzCoKWlc5uZFs/FSlEPJs9VvgvuvhQ/Rs9VvgvQt+zohfJn9Irhavqa+rz+1b8Cyqy1XU39BP7RvwKDiPUHwUzDuvC0NERZpaVERERERERFVdYmAOqqUcG3aew7QA32tmBzq1Ii6vYHtLXaL80zRlri1wIcN4cLEdYK6Are9I9DKetb5Rtn8j25OHaso0k0AqKO7rcLH9tgzA+80eIXi6L/yqKow5zc48wovVyfnWXpgPxRrVVlGr82xZ2Yzgdu62LV1gMfFqvwC2eGXFM0FFmeuxvkqc/elH+1q0xZxrqHkIPaP+ELwwU2ro/H0Kk1PVFeNuBQVNLEJGA+SZZwyeLtBycOnsVRxXQmemJfTkyM32Hnjrb6XWO4K94Cb0sHso/hC9yvG10tPK4NNxc5Hirt+Hw1MTS4WNhmOHmssodKCDszDovy/31+5J6hrqprxm27DfoFrnLqV8xrRaCqze3Zf9tmTu3kd2rO59FnitbSBwJfJGxrzkLSFoBIztv3K/o6yKpuALO7FlanCjQSfGAHEffMeClqzSeKPJnlD0ZN718cOw7EMTNqeJ5ZexLeJEOuR1h77rYdHNTtDS2c9pqZB6U1ti/REOL+baV4ZGGgAAADIAZADmAG5TWRNboFzUYhUVHTdl2DILJNHNQrG2dWzF5/7cN2t6jIRc9gHWoHW9o9BR1FM2mibE0wuuG3zLX2ubm5NuUre1iuvn63S+xf8AqL1UJRUZ4o6h4BdwV8ovMb6o8F3BVMdV9PYOaF2uoHSw5Q9b/Bqmy5QOlR+i63+DV70/WBVuMD/hv8PUKYoPomeq3wXoXjo5g2FhJA4o39SkcJwyorHbNLC5/wB9wLYx03O9b8zMjYC4r4qIJJXkNG9fIustY1ORH/Cyv9F0g2Tz7LbErwaP6l2gh9dIZTv4NnFjHQeUrSaKhZCwMiaGNG4NFgqasrhK3YaMlb0lCYXbbjmvuiIqpWiIiIiIiIiIiIiLhzQRY5hcoiKqYzoFE9xmp2siqLHZeBaxPPbIg8xVb/63JTuEdfHwR3CVtzC7t9Dty6Vp6+FXRMlaWSNDmneHC4UCtw6CtFpRnuI1H74L2indFoqix4IBBuDmCMwRz3Wea6B8mh9q74P+FfMQ0HlpiX4e/i7zTyXLD6h3tPV71metTGuFp443xvilZIS9jxkBskXa7c4XKzVNg09HWxvHOZfUcDqN3op76lkkZGhXr0dPySD2TPhCkVF6MuvRwezb7slKXUeoHzX8T6rY03Us4D0RUypHz3B7al+Niuap1UPnun9rS/G1WODfUHgfUKsxr6ccR6FfoIBLLmyLWLGrhYnr5+t03sH/AKhW2rENfLvllN7B36hRcqJiPEb1N8AudpeeGcFrA3jOLW8Vg2nbhv5u1W3ANWtbV2c4CnjPK7OQhVzad7j2Ley4tTQMGdzbQKrSzBvnG3RvceobypjDNWNRibWuAMLGk2MgsXXtnbmyWt6N6sKOjs7Y4WTlfJmb9AVua0AWGQUyOFseepWYrsXlqm7FrNWc6M6lKan2XVBM7xuByYOpq0KmpWRtDWNDWjcGgAe5fVF7FxOqprIiIuq5RERERERERERERERERERERERERRuMaOwVbdmeJr/WAJUkiIsn0g1e1FM8vomtfDyw5gt5y2+5QNPXBziwgskG9j8nD+R1LdlB6RaG09aPKss/0ZG5PB57hQKrD4ajM5O7R+VaUeKTU3N1b2H8LL1UKsfPdN7Wl/UCveM6JVdFc2NTCPSb9K0feHpLOMSxVgxOGbPYjfA52VneTeHOFjy2UGgoZaeou4ZWOY8FZYhXQ1NNzDncZb1+jrLpNO1jS5zg1o3lxAA6ycgqUdOqisOxhtI91/8AWnGywdIaDn2leuj1XyVLhJidQ6Y7+CadmJvQGjL3LQW7Vml1rtYcbncHRRvq5N3kxaIHpkIz7AV5/wD0ukxFwnxJwbJYBrI90bASdkXzvcm5Wh4Zg0NM3ZhjawdAz7SvauL20XCgMA0HpKMeSiF/tOsXKfRFwTdEREXCIiIiIiIiIiIiIiIiIiIiIiIiIiIiIiIiIiIiIiIiIoeq0Qo5ZOEfTROf9otF1MIuQbIvnDA1g2WNDQNwaAB3BfREXCIiIiIiIiIiIiI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>
          <a:xfrm>
            <a:off x="107504" y="6448251"/>
            <a:ext cx="6192688" cy="365125"/>
          </a:xfrm>
        </p:spPr>
        <p:txBody>
          <a:bodyPr/>
          <a:lstStyle/>
          <a:p>
            <a:pPr algn="l"/>
            <a:r>
              <a:rPr lang="nb-NO" dirty="0" smtClean="0"/>
              <a:t>Knut Haga  | CEO | iFinger Ltd. | </a:t>
            </a:r>
            <a:r>
              <a:rPr lang="nb-NO" dirty="0" err="1" smtClean="0"/>
              <a:t>clarifinder.com</a:t>
            </a:r>
            <a:endParaRPr lang="nb-NO" dirty="0"/>
          </a:p>
        </p:txBody>
      </p:sp>
      <p:pic>
        <p:nvPicPr>
          <p:cNvPr id="4" name="Picture 2" descr="L:\Team Folders\PARTNERS\Finansielle\Lt-Innovate\Brussel-0613\Illustrasjoner\kuber1.pn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6732240" y="4869160"/>
            <a:ext cx="2316009" cy="1800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3" descr="L:\Team Folders\PARTNERS\Finansielle\Lt-Innovate\Brussel-0613\Illustrasjoner\rubikscubesolv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2252" y="2996952"/>
            <a:ext cx="1824203" cy="13681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29" name="Picture 5" descr="L:\Team Folders\PARTNERS\Finansielle\Lt-Innovate\Brussel-0613\Illustrasjoner\Rubiks Cube Pieces.pn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6972266" y="1412776"/>
            <a:ext cx="1632181" cy="122413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 descr="L:\Team Folders\PARTNERS\Finansielle\Lt-Innovate\Brussel-0613\Illustrasjoner\head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332656" y="0"/>
            <a:ext cx="11118850" cy="1193800"/>
          </a:xfrm>
          <a:prstGeom prst="rect">
            <a:avLst/>
          </a:prstGeom>
          <a:noFill/>
        </p:spPr>
      </p:pic>
      <p:pic>
        <p:nvPicPr>
          <p:cNvPr id="1032" name="Picture 8" descr="L:\Team Folders\PARTNERS\Finansielle\Lt-Innovate\Brussel-0613\Illustrasjoner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116632"/>
            <a:ext cx="1152128" cy="279359"/>
          </a:xfrm>
          <a:prstGeom prst="rect">
            <a:avLst/>
          </a:prstGeom>
          <a:noFill/>
        </p:spPr>
      </p:pic>
      <p:pic>
        <p:nvPicPr>
          <p:cNvPr id="7" name="Picture 9" descr="L:\Team Folders\PARTNERS\Finansielle\Lt-Innovate\Brussel-0613\Illustrasjoner\New iFinger 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116632"/>
            <a:ext cx="1469425" cy="288032"/>
          </a:xfrm>
          <a:prstGeom prst="rect">
            <a:avLst/>
          </a:prstGeom>
          <a:noFill/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48072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bg1"/>
                </a:solidFill>
              </a:rPr>
              <a:t>Knut Haga </a:t>
            </a:r>
            <a:r>
              <a:rPr lang="nb-NO" sz="3200" dirty="0" err="1" smtClean="0">
                <a:solidFill>
                  <a:schemeClr val="bg1"/>
                </a:solidFill>
              </a:rPr>
              <a:t>on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the</a:t>
            </a:r>
            <a:r>
              <a:rPr lang="nb-NO" sz="3200" dirty="0" smtClean="0">
                <a:solidFill>
                  <a:schemeClr val="bg1"/>
                </a:solidFill>
              </a:rPr>
              <a:t> status </a:t>
            </a:r>
            <a:r>
              <a:rPr lang="nb-NO" sz="3200" dirty="0" err="1" smtClean="0">
                <a:solidFill>
                  <a:schemeClr val="bg1"/>
                </a:solidFill>
              </a:rPr>
              <a:t>of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the</a:t>
            </a:r>
            <a:r>
              <a:rPr lang="nb-NO" sz="3200" dirty="0" smtClean="0">
                <a:solidFill>
                  <a:schemeClr val="bg1"/>
                </a:solidFill>
              </a:rPr>
              <a:t> LT </a:t>
            </a:r>
            <a:r>
              <a:rPr lang="nb-NO" sz="3200" dirty="0" err="1" smtClean="0">
                <a:solidFill>
                  <a:schemeClr val="bg1"/>
                </a:solidFill>
              </a:rPr>
              <a:t>industry</a:t>
            </a:r>
            <a:endParaRPr lang="nb-N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6444208" y="0"/>
            <a:ext cx="269979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6048672" cy="4997152"/>
          </a:xfrm>
        </p:spPr>
        <p:txBody>
          <a:bodyPr>
            <a:normAutofit fontScale="70000" lnSpcReduction="20000"/>
          </a:bodyPr>
          <a:lstStyle/>
          <a:p>
            <a:pPr marL="355600" indent="-355600">
              <a:buFont typeface="+mj-lt"/>
              <a:buAutoNum type="arabicPeriod"/>
            </a:pP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</a:t>
            </a: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9138" lvl="1" indent="-363538">
              <a:buFont typeface="Wingdings" pitchFamily="2" charset="2"/>
              <a:buChar char="§"/>
            </a:pPr>
            <a:endParaRPr lang="nb-NO" dirty="0" smtClean="0"/>
          </a:p>
          <a:p>
            <a:pPr marL="719138" lvl="1" indent="-363538">
              <a:buFont typeface="Wingdings" pitchFamily="2" charset="2"/>
              <a:buChar char="§"/>
            </a:pP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clear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defined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industry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b-NO" dirty="0" smtClean="0"/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LT service elements ”like </a:t>
            </a:r>
            <a:r>
              <a:rPr lang="nb-NO" dirty="0" err="1" smtClean="0"/>
              <a:t>the</a:t>
            </a:r>
            <a:r>
              <a:rPr lang="nb-NO" dirty="0" smtClean="0"/>
              <a:t> 6 </a:t>
            </a:r>
            <a:r>
              <a:rPr lang="nb-NO" dirty="0" err="1" smtClean="0"/>
              <a:t>colours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cube</a:t>
            </a:r>
            <a:r>
              <a:rPr lang="nb-NO" dirty="0" smtClean="0"/>
              <a:t>”</a:t>
            </a:r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LT </a:t>
            </a:r>
            <a:r>
              <a:rPr lang="nb-NO" dirty="0" err="1" smtClean="0"/>
              <a:t>members</a:t>
            </a:r>
            <a:r>
              <a:rPr lang="nb-NO" dirty="0" smtClean="0"/>
              <a:t> covers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colour</a:t>
            </a:r>
            <a:endParaRPr lang="nb-NO" dirty="0" smtClean="0"/>
          </a:p>
          <a:p>
            <a:pPr marL="1119188" lvl="2" indent="-363538">
              <a:buFont typeface="Wingdings" pitchFamily="2" charset="2"/>
              <a:buChar char="§"/>
            </a:pPr>
            <a:endParaRPr lang="nb-NO" dirty="0" smtClean="0"/>
          </a:p>
          <a:p>
            <a:pPr marL="355600" indent="-355600">
              <a:buFont typeface="+mj-lt"/>
              <a:buAutoNum type="arabicPeriod"/>
            </a:pP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elements ”</a:t>
            </a:r>
            <a:r>
              <a:rPr lang="nb-NO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colours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</a:t>
            </a:r>
            <a:r>
              <a:rPr lang="nb-NO" dirty="0" err="1" smtClean="0"/>
              <a:t>core</a:t>
            </a:r>
            <a:r>
              <a:rPr lang="nb-NO" dirty="0" smtClean="0"/>
              <a:t> elements</a:t>
            </a:r>
            <a:br>
              <a:rPr lang="nb-NO" dirty="0" smtClean="0"/>
            </a:br>
            <a:endParaRPr lang="nb-NO" dirty="0" smtClean="0"/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err="1" smtClean="0"/>
              <a:t>Language</a:t>
            </a:r>
            <a:endParaRPr lang="nb-NO" dirty="0" smtClean="0"/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err="1" smtClean="0"/>
              <a:t>Language</a:t>
            </a:r>
            <a:r>
              <a:rPr lang="nb-NO" dirty="0" smtClean="0"/>
              <a:t> corpus (akademia) </a:t>
            </a:r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err="1" smtClean="0"/>
              <a:t>Language</a:t>
            </a:r>
            <a:r>
              <a:rPr lang="nb-NO" dirty="0" smtClean="0"/>
              <a:t> </a:t>
            </a:r>
            <a:r>
              <a:rPr lang="nb-NO" dirty="0" err="1" smtClean="0"/>
              <a:t>search</a:t>
            </a:r>
            <a:r>
              <a:rPr lang="nb-NO" dirty="0" smtClean="0"/>
              <a:t> </a:t>
            </a:r>
            <a:r>
              <a:rPr lang="nb-NO" dirty="0" err="1" smtClean="0"/>
              <a:t>processing</a:t>
            </a:r>
            <a:r>
              <a:rPr lang="nb-NO" dirty="0" smtClean="0"/>
              <a:t>  / stemming</a:t>
            </a:r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err="1" smtClean="0"/>
              <a:t>Technology</a:t>
            </a:r>
            <a:endParaRPr lang="nb-NO" dirty="0" smtClean="0"/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smtClean="0"/>
              <a:t>SW </a:t>
            </a:r>
          </a:p>
          <a:p>
            <a:pPr marL="1576388" lvl="3" indent="-363538">
              <a:buFont typeface="Wingdings" pitchFamily="2" charset="2"/>
              <a:buChar char="§"/>
            </a:pPr>
            <a:r>
              <a:rPr lang="nb-NO" dirty="0" err="1" smtClean="0"/>
              <a:t>translation</a:t>
            </a:r>
            <a:r>
              <a:rPr lang="nb-NO" dirty="0" smtClean="0"/>
              <a:t> </a:t>
            </a:r>
          </a:p>
          <a:p>
            <a:pPr marL="1576388" lvl="3" indent="-363538">
              <a:buFont typeface="Wingdings" pitchFamily="2" charset="2"/>
              <a:buChar char="§"/>
            </a:pPr>
            <a:r>
              <a:rPr lang="nb-NO" dirty="0" err="1" smtClean="0"/>
              <a:t>Text</a:t>
            </a:r>
            <a:r>
              <a:rPr lang="nb-NO" dirty="0" smtClean="0"/>
              <a:t> to </a:t>
            </a:r>
            <a:r>
              <a:rPr lang="nb-NO" dirty="0" err="1" smtClean="0"/>
              <a:t>speach</a:t>
            </a:r>
            <a:endParaRPr lang="nb-NO" dirty="0" smtClean="0"/>
          </a:p>
          <a:p>
            <a:pPr marL="1119188" lvl="2" indent="-363538">
              <a:buFont typeface="Wingdings" pitchFamily="2" charset="2"/>
              <a:buChar char="§"/>
            </a:pPr>
            <a:r>
              <a:rPr lang="nb-NO" dirty="0" smtClean="0"/>
              <a:t>HW</a:t>
            </a:r>
          </a:p>
          <a:p>
            <a:pPr marL="1576388" lvl="3" indent="-363538">
              <a:buFont typeface="Wingdings" pitchFamily="2" charset="2"/>
              <a:buChar char="§"/>
            </a:pPr>
            <a:r>
              <a:rPr lang="nb-NO" dirty="0" err="1" smtClean="0"/>
              <a:t>Infrastructure</a:t>
            </a:r>
            <a:endParaRPr lang="nb-NO" dirty="0" smtClean="0"/>
          </a:p>
          <a:p>
            <a:pPr marL="1576388" lvl="3" indent="-363538">
              <a:buFont typeface="Wingdings" pitchFamily="2" charset="2"/>
              <a:buChar char="§"/>
            </a:pPr>
            <a:r>
              <a:rPr lang="nb-NO" dirty="0" smtClean="0"/>
              <a:t>Program </a:t>
            </a:r>
            <a:r>
              <a:rPr lang="nb-NO" dirty="0" err="1" smtClean="0"/>
              <a:t>language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infrastructure</a:t>
            </a:r>
            <a:endParaRPr lang="nb-NO" dirty="0" smtClean="0"/>
          </a:p>
          <a:p>
            <a:pPr marL="719138" lvl="1" indent="-363538">
              <a:buFont typeface="Wingdings" pitchFamily="2" charset="2"/>
              <a:buChar char="§"/>
            </a:pPr>
            <a:r>
              <a:rPr lang="nb-NO" dirty="0" err="1" smtClean="0"/>
              <a:t>Provision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services</a:t>
            </a:r>
            <a:br>
              <a:rPr lang="nb-NO" dirty="0" smtClean="0"/>
            </a:br>
            <a:endParaRPr lang="nb-NO" dirty="0" smtClean="0"/>
          </a:p>
          <a:p>
            <a:pPr marL="355600" indent="-298450">
              <a:buFont typeface="+mj-lt"/>
              <a:buAutoNum type="arabicPeriod"/>
            </a:pPr>
            <a:endParaRPr lang="nb-NO" dirty="0" smtClean="0"/>
          </a:p>
        </p:txBody>
      </p:sp>
      <p:sp>
        <p:nvSpPr>
          <p:cNvPr id="1031" name="AutoShape 7" descr="data:image/jpeg;base64,/9j/4AAQSkZJRgABAQAAAQABAAD/2wCEAAkGBhQSERUUExQWFBUWFxgXFxcYFxgYGBgdGBcYFxcYHBsYHCYeFxskGRgXIC8gJCcpLCwsGB4xNTAqNSYrLCkBCQoKDgwOGg8PGikcHxwpKSkpKiwpKSwpKSkpKSkpKSkpKikpKSkpKSksKSkpLCkpKSkpLCkpKSwsLCwsLCwpKf/AABEIALwA2AMBIgACEQEDEQH/xAAcAAACAgMBAQAAAAAAAAAAAAAFBgQHAQIDAAj/xAA/EAABAwIEBAMGBAQFAwUAAAABAgMRACEEBRIxBkFRYRMicQcygZGhsSNCwdEUUnLwM4Ki4fFDU2IVFpKy0v/EABoBAAIDAQEAAAAAAAAAAAAAAAIDAAEEBQb/xAAtEQACAgICAQIEBQUBAAAAAAAAAQIRAyESMQQFURMiMkEVYZGh0UJSYnGxFP/aAAwDAQACEQMRAD8Aq5GKcSkpBUEncAwKwvCqCQSkjvFqsZGAREBCT2itcXl4cSEm4/lGwrP8U1fCK2jfr1qXlmZLZVrQYO2qiOdZF4QkLEck3+9BBzm3amp3tCWq0y5+E8/bdaaQpwKcIk8z8aYXmAoXuO1Ubw5nP8M8HI1QLCrR4b41axOlE6HVEyI5etWUdcTlei4VJmyb2qOrMDpWhwFR5JkimVQRFzF4kkXqM9lrS5O5FiqaDhTtB809MVcrzNrBpSi2tbskXMBRplzNguJGneZ6UFzTgZB8yTBBkquT23rrleMXh0LL+qCsBOqJPL4CiatAJ07R0wL7jbiUmEibwaZHBIjcfelfPlBuXiUpQCPeNr7V24f4jbcJT4qFRceYb9O9LjrQye9idxrwkG9TsxqMwB96SEIkieZgV9CYphKkkECTO4kfWqwyjJG3swWhUgCVDYXB6dKaLHPgzIf4ZmCQvV5iYIIkbUyBI5+7WjbYAgWEbT0rTGI1JPIxaqZDupFrRA+dAM4x19MgjpUV51xgnWZChvIio+FSHHAnVciZFJlJvQ6MUthbI8KoaifKFQRfeiGIYUoFKVaVHY9K6sI0gJmYHyrobgxtzJFNSpUJk7diHmfs78ST4ilOE+8pVqX8X7N3UBSlLbtzkwO9WfmOZNsoUpagEgTyv2qpOJ+NXcUShJ0NH8vWOZoiCy8iFEWMH3hXP7V0KLdB96wlM8vSoQ5kfKvKF/0qbh8pdWTpQpRAkwJgVFcbIsd+faoQ5x86xW0/GsVCFtjv5e8716LCbDr1rZKdtj26V4biLnpNhWE3gvNsB4qAlR0J3kC9JeY5QpqZB0TZRsT8KsVQ/l8x6GYFcXcKlQjSFGLyNqZCbQqULKwPPpXRl5STqSSI2vBqXm7MPKsN7ACBRjhHhNWKcBWn8O8q2HpWpGZkHBuYl6NKnFQZAEm/UU8cM5PjA0ZdU0SqdCkz8Zpny3K8Ph0BCIEG5n9a2ezjQopCZv71zNC5JEUWyErI8SUmcUsLJ5JEdvhUV3gwEhTq1urBkSqBbl0ijKM2dUCfDt9frWhxLygTohP1quZfArb2p544VIwyglITCyEmTcQkE+kn40hBUUe42Ur+Oe1i5UDf+kR9KCqUk8iD2NvrTF0KZPw3FGKbEJfcA6aiR8jXmuJX0L8RK9K/5gACaGlI5GubhvHSrKHbB+1bGI94oc/rT+oij2D9sfJ3DDuUr/Q/vVWzXk1CH0JkWas41oONCxkKCgLEbg0p8SZ+MFi0aQCAJKQB8IpIyXiF3DJUhswFC56cpoRmeJKl3UVHmT3oaQak6Liyr2lsKbHikpXeUpG/QVJe4vMakYZ46k+UlNieXwqjA8Y3NTcLnz7caHVj0URV0DZauH4NXiYdxa1kqvoBgJnlFTEezbCi5SSOmq9IuS+1XEMiHEpfvMqkKHaRv8aYsP7Z2vzMLT3SpJ+4FSi+QeY4HwbZ1KbChtBJIFd2MrwSD5UInumYmhGA4xbx7nhtKIUb6VyLDe4tTQ3lDQEwDeSSTal/NYz5aI+aOpwzalISPdMxAExbeqMxj6nFqUT5lGT0p29pGdanPBQuQn3gJ+poBw7kBxDotKAQV3gx8aIEj8P8OrxK4EhI3XpkDtXquPKMrw+GTpb8o30lUzWaloumLzajysb3MV5BOxt3neuhFriU9qwUmAd+xItWI3GEgf0953rRT6Y8x0i9+dA80xT7fnLyEpE6U7k0r/xDrykhaiNRsVbXO9MjjsVLIkS14dD+LCEK8q1AaoNqt/hvI/4ZnwwdSZ3iCaUeE8jwzCdbq21OJVIk2HSjGfe0FlhJDZC3CbAXSPjWmjK3YbxGRalaphPNPWtQ4xh5ClpEROpV71X+I9o+KekNoCSdiBJAocOGX3vxHlk6rmbmhfFBVJlh43jTCp1ELB0xIH93pQzf2mrJUG0BKT7qjM+sUAxXCrqQVJuALlRA+lA4v3+lWmn0U4tdnPO8ct90uLMqVufSw+lDoqxDwsziGkEHQoJH+b+zSJmOHDbi0AzpUUz6f2auM09FTg47I1YCZJ32mt0OAcprdtwAyLGjFnIJroynmeV/2+tSMNpmJT6qFvpWgb9LqP0qECGXYEOIcWZ8iZtt1vQVck0xqBRhtIH+MoJJ7JuY+lDk4AFaRrAk7qBTHc8qGOy3pJAuuiW5i4qZj8JCykQqOaTINQaIo7KwawJ0yOog/aua0EWII9RFYSa7NY5adlm+/P6GoQNcJvFknEC2kpRP9RvHwt8ae+IuNVrQWsOhY1JErhQI6xb60J4Oa8VlvUB5sRJgATpjkLcqthvLrSoSNgLWoWwkVDw9wg5iFqL0tACZWD5vnTvlnC8HVqTBjToT0+hpixOACtxPKCbCojeFDQF1HSbJGw7AULSYSk0R0cOgTrUoyZBEAjt6V6gObcaPNOJSpstjxLq38noK9UUEW5M8kaRI3noYrZJ25G8mLegpaVxs3EFCvWfr2oTj+KlrsjygE96zrGzU8iCvE2bteGUDzKJIO1utJynCYkza3asFZJtzuamZdgFOkBseqqekooztuTOTTSle6Coxetjglgp1Aieop9yrJksJkRqtMnetsyew4KVPLSDICBMpn4d6D4vsM+H7nDIMoSynVMqMAg8/9qMeJ3v0uQO1ZSnfr1gACs6Ykbg7qnb5UiTselRq+ylU6hJ52tSZxVl6EqkETbypAEfKnXTZUQU8zetF5N4oIaSgyPeI2Pc0WNuxeSq2Q8lJLCDc+WBHKKrTiNrTinRM+c/W9WIrKMRg/NpW5AI1IIKAD1AGofKkHP2VKeKpSoqgnSZE7U+EXGWxM5KUdAaKxXVTcEitQL04zmUtE7An0BqRh2jYEEQeh7dqK5Kfw/Qmp5ru4PSY5sSnyq/yObl81wm410ReI8Q2WWUtqlQKioCbSBvItQFOJUKZ4r0fW1H+B8Vqf7FP1Hk9x/cXBj+qQf771yxboWZSkItBA599zXN1MKUOhrMVwZJp0/sdJbVnNNbJFZis0JY18E56hpxCVqCNJJSVXTKuvT1q1sbmryADIgwQQRB7g18+gUx8N8aPYXy2da5tOXT/AJTuk+lu1BKF9DIzrtF2f+5GwLyTEqI5VKOYtEA6txO9BsqSxi2EOtHQFi4sIPMH0ro5lbMafEieWoD5UFSQdwYTdy9tX5UmbzEmvVy/9Tw6Ep1OIAiASsGYtWKOgCn844XKJU1Gn+UmVUAcaIsQU+tWk6bm0Gfet8/Skbi9J8XzKKrb2gdrcqVjnemPyQrYDSQN7dBTHw1nCGW16wSokaEpEqJ7DpQXA5at3sn+Y/oOfrTDgsAhoeUX5qNyfjUySVUb/C9Oy5nyfyr3/g64rEO4j/FOlH/bSd/61Df0FqWs4yrwyCn3D/pPT0NNFavMhSSlQkGxpMcjTO5m9KxSxcI/V7nfhLMvL4DigYuDvI5i/T7U0hQuQfL0tJqp8Rrwzgv7p1IPUf3arM4T4twjwGpYQ9/Kuw/yk2P3pzxc3a6PKObxXCa2g5hMsKvMuUpOyf72os20EiAIHStxXlrCQSSAAJJNgAOZPKtUIKC0Y5zc3s9FJPtBcwCE/joCniPKG/K4bc1D3R61A4s9qAEt4MgnYvEWH9A5/wBR+FVo8+paipRKlEyVEyT6mrbKSCfDWEZdeDb8gK2UDFEHchwyUrKlqBQRft6czS2l0pgjcGR8K3zDMysxyME+sUIQQyNXvjvI+tFDQXIT5iOqZ+Ro4RXsPSp8vGX5WcHzVWVmleraKxFdQxizmLcOq9fuJriRR9vDpOLRqsCk/QGl3VFeD8uPDPOP5npcD5Yos2rx714GayYAvWYae9KypY5CK4BZmugM1CErC5k437i1JHQEgVJTjlK/Oq3Umhi/Lvv0rdpfmT6Hb1qmWic48TvavVqHDzuT9OteqhhbS0iBYaJ5C9IXGOH/ABdSUnSm8ERMfej+d8QpaEJ865JjVZMdYpKcxZcWVKPmMn+5pGGO7Y/LLWhkwWKDiApPxHQ9K70rYDG+CufyKsR0/wCKaUqBuNjS8uNwkeu9N81eTi/yXf8AJms1gCsOOhIlRgf386UlZ0pSjFXJ0iPmWXB5GnY7pPQ/tSM6gpJB5GKcU4h3Er8LDoKjzjl3UrZIofxhwqvCBorVqK5mEwkEflB/NY71txRcVs8V6p5GHPkTxrrt+5rkHGuKwsBCypH/AG1ypPwvKfgakcS8Z4jFgJWQhsgENoJIM7FRmVeh26UDypuVitsezpUR8qdZyKI6jWs1kJrBqiHorgsXruJrm4kCI6X+dQhOy5tSh5eVgqSI3J2/vapngvfz/wCo1Mw7YQy0mLwVqPdZkfJAT8zWCbgDc7fvSn5E4OoujteN6biyYlky9siKQ9yV/qrH4/X/AFCiycIkJ0kA85i5PWd65qwI5KI9bj6/vU/92X+5/qzR+B4qtx/5/ALZLgeSVXUASLg2uOVByab8sY8J7xFALtAi0ctjY8+dLWPwKm1Gx0zYkfLrBoll5u27ZyvI8OeB/S0iHWzkqE9KxWyFQaMxnEGuia6PM7HrtWrSfMB3qEO2YNgOqA5GB8K3wa4JIiYA/eu+Eyh3EuKS0nUZJJ2A9Sa74vK/AV4ZjV1BmqbQST7I6O29erYyDtPWsVQRqVSZVb9a7JEqEjpXJA+P6V0aVEQZPeoQIZvlYaXEhSFjUADJE8vUV0yPG6VeCsj/AMSbD0vtTRlvBqS34kqUrSCZG3QCgXEOB8MBem7ZBMiQQTsQdxtVco5VxZowZMniz+LD9DpjczS3aQT8x6CPePYfOiGTcDvYohzEFTLZ2T/1FD0/6Y+tGvZ/kbCmU4ojxHVTdX5CDEJGyfX7U6pRUjBR6C8rzsvkv53r2XRFyvKWsO2ENICE9Bue5O5Pc0se1PL/ABMFqAu2sK+Gx+4pnzXOGsOnU6qJ2SLqV2A5/ak/NXcVmPk0hnDyDpJ86uk9fQWq5SSMijfRWWWuFJMC559K74rDEpk70+v8CISDpOldoTdQPx5Ut5zhVMhQWmD32NAsib0E8dLYstIJ2rq61AJKb8iNu8j7Vq0kpGq8G59ampOtBB57Udi6BgTNaaZIrfasJVBkbi9EUhmxDqSNWsHr8qzgWjGo7nYdBy+POouLzFC3U6j5QkKMJgaiBaOg60QZxKV+6oH0P6ViyJro9X6dljlXzNLj0jrWIrNZikHcMUEzzGz+GPVX6D9aI5ljfCRP5jZI79fhSvN5O9acOP8AqOB6v5nFfAh2+zKcKVTF+1ciii2UpJ1BJAtJkxb9aKZPw+l9S0rVBgEKHLr61pcqPNKNi7iEWb9J+9NHCPBvjQ6/5W+QNtZ6elFMDwWA4lTigpDYAgA+fc/tTa2m23lSbAJgUmeX7RG48O7kcMLlraAAlKUIncDf40i8XYcJeOke8N4gfCnDO8zDDalXKgRpST+1V7meaOPuFSzJO/QdqDEndjcrVUa5fgVuq0tiTHm9KzUvhnFhrEJ1e6o6VfHb616mybT0Kik1sDBMxFq2TE/c10xeHKVFJjyncbH/AG71zSLRyHOmCx94f4rStQQsJQEo96bSKm59l4fbUsHUVJ2SNxG/wqtQr5dqJtcRPBGlKyEAFMcyD/tS/h07Q34lqmNPsrzbSl5hZjSdYm3/AIr9NhRbPvaEEeTC6XFc3CfIn0H5vXaqyZb89rTyned6b+HOH0vHUfLpjlMn9KY3SFRjYWynhtTyvHxB1uKvCiTbp0jtTc0wESYGq1wIAryjpGmSdryBXHGO+UpEEbkzt3rFJ29myKSRu89uJJMi8xHYfGlXirh0vEaUajzJNvlTCDJITBGkEkTM0PzPPUMkBMqVHuCJ9STZI7n61UW10VkcVG5OkVrmeTrbUUqExa101rluSLJn3U9TcnukfqaaMS8p0y5G8hI90f8A6Pc/ACsAU2WV1SPNeV6kk+OH9QZieH21I0gBKuSuc9zzqJwvw4hx5SXzBbglExI6zzE9KPxUPMMu1gKSdDiboUOXY9qGOR9MzeH57xzrJtP9hf4ybSjFrCLJhNhyIGk/b60FDlS80J1DVIcEhYPWZn0qDFa4rR6ByTdonMZqtOyj6G4+tT2eIT+ZAPdJj6G1Aor2qqcIvtGnF5mfF9MmT8WtTrhkEdB0HT1rmrDHpU/KCCT6TRDwBH3q9LQic5Tk5SdtgTAOqSo6edqbuC8A6t/UnVpAIUrkOg70sYptOrSjebn7Cnvhbh3GYlCFtvJbSm0yeW3lAvVSV9BQddjPjd1ASEpAttMb3pczPjFpCymCry9bTyFqh8SZPikLUjUp/SDqKAryg3lX1pcxuUuoSJbUkbFSgQJO1zSVi9xzy+xxzjM1YhwqVM9tgKh6osIPf9aynoI71pytbkaclQlu9knLT+IgctaZjfevVFT8o516o0RMvvO+E2cTHipUoxbTCY9bSaq7iXgRzDEqEeFNgFAn4j6VdGFSUhIkKVpg7x3j41k4cK2AnmdO/wA6KwOj5xW3BJMiPy1oRcmBPSrqzP2esYh7xFBernsEmPTaoHEeXYDB4YhTKVL91JkayT36CoSyq2Z1Cd7RFPvCuLShterSDI1EnrtSMwiFEm8bGuhxivym3OhkrVDIumW2HQZAKSNM7T/zWCST5JAi9rbbX3pDyjitwOJC1wgJgwB0t8SabMuzlLjIWRoQFFKiTud6ySg0aVJMk4/xCyssylYbVpmLqi3qZqtcmzQhamnpCyomVblR3Cp51Yr+bspjWtHMAJIN42PSlPiLJk4xv+JYMuXlMQpWneQNlAQfjR448k0zH5uJZYcWdIrYCg+RZxr/AA3PfGxP5o/UUaApMouLpnjc2KWKXGR4Cub+IShOpZCR1P270PzHPkNylMLXzv5R6nn6ClvE4xTipUZPfYeg2ApsMTfZs8fwJ5Ny0jrnuND6wUpiBAJ95XqOQoODRIIjaiXDGQs4nxQ4SlSbghUDT1M2tWrUEegxY1FKEfsLRrFFcbljQUoNYhC4mxCkzHRUaVUMWiLHfpVp2G1ROy526R2I/UVOeJSBe5sO9CG25ST0ipWXYNbp94gDmb/AVGiJjNk/BTjzQcC2wgySok2I6237U+cDY1eGwymygKAWQFaTeT719xXT2Yv/AIC2FAEIUCLbhW/1FNmNyFLgMFSfQxPagndaGxavZKwuLQ4ISqCRJGmLjneoOcZA3ihDgUQLhMwJHOBvQnE4dba9RJT5YkK37dhWzHESkIAUApV1A3NjvS1kr6g3jv6RF4t4EcCi4hLbLPQKnbr3PSkjEMkEpAkC8n61fLOZhxEOpT7wgaZEfvQjiTghp7U4pS0gDypQgb85tcmmRkn0A012Us6jePd/esVKxjYCylOpKQTY72696xRFUXSfaHgwLOwdMxfptPXtUNz2nYYFI80aZJHX+XuappNx261smSI5Hn+1QqiyMy9qvkSlhu8mZkgdPWk/+HxOKWtYSp0mVKVEgSdu1TeH+CHn9C/CUGFESoQDHaTVtZBww3hEENhQSTfURJ9T0qFiBwj7Pg5rOIDg0GITsr0MXp5wXAmFbWFNtadIMSZ35wrn3o+oBIOwtMTBoTi+JQm4SZSCSDckdgN6FzSLUXI6HhzBjR+C0CDvYHvMe9UDPsiStksIU2y2RJgX6/euDTS1qRKVkL56fKnneiyeFxIKluKCeUxN5uKFSk/sE4xj9ysBwHiHHD4KVLZSQCtQ0A9YBqyMPkKGGwEISgQB8Y3o8p9LaSpZ0pHVUAVWvGvH58cJw5QpEDUqJBM+6D6UwXtgPj7hEAnE4eyh5lpHbdY/WlXE5w6tACiACJ8m6ht5jPl22p/wWbB0akmeRBvHVJqv83y/wnVJGwJA9N0n/wCJFXSYieOMmnJdAtf99K0SakETWhZNWGYeftbeuKPdMkjlbnzg9RNecZINa1CHktGvYlsgi82+1ookwzCRWwy1TqkoQJUpQCRMSTymoQgYQC81LZeWj3duXxonjOHnWLOtqbPQi3z2oxwfkRxLgbEQLqJ2Aj71CHHJMzxeGaLwPhpWdImJVB5DeOU1aGTe0HDPOss7qWm6tglUe6Z3PpRz/wBFaLaErQggJgeQEWEUj8T8IIZBxBeU2E3SltCUkckgRt6mhDRYCtDiTBSpIMGL/CuD+XpKNOmEg2AABqlMv4xfw7SmmiQFLCwpUkiDJHQzzonw/wC0ZaC6XtTviEKF4AM39BEWFU0FssU8MoBlK1pAVquq9oJAnlRR1sKmRII2Jt8ulAMp46wz7ixIQlCAdSzAIi8dgaJv8VYVJAW+1JTIg8uv+1UkkRtvsB8Q8BsYkgq/CgEjw0i55TXqJucZ4RKUqOIQrVIEX+J6fGvUVkplHZZkD2IjwkawDFjFO/DPs3Wh0HFICkRZIUOvOKc8qyFjCJ0pS2NQvJ59KN4dKYSU6T6GflUKOOX4BDSEhCYTNkExFaZziglBSCNayAkar79KmoQIm0z671hWGSVaiJUNlaRI9KpqyJ0xRwGCfcKgpwaphKikgJA/+1HMBkS0uha16gBASEjfrP6UVCLixVbmdv2qJmWeNYZAW6pIhJMarm2wHM0KgkG5thBIMD12kD7faoua5w1h0Fx1SUjUBeTvt8aRXvbA0AkoaM3Kgoi3SDzO1JHEfFj2LWfEVpbmUoTYCNpjc0QFBbjfjpWIccaQQGCRsPMuLje8TSgFG07TXMKNiTPKO1d2GCo7FV5Auf8AmrCJ+GdW2vxEbCxSfzDoaLcS4YLZQ8AYVYyIIIkieltQ+VNPAfCTakoxK1kkGyCmwIPOefOpftNzBlDRbWqXFCUpA6GxPxq7oB76KcLdd8Jl7jqgltJUT0E0V4ZyX+LfDYnTuoxsB67mrryPhhnCoAbRJIuom5+VWDQi5P7JPwip/V4hSSlII0gxbV19KQeJOGThXAQZQrbqkjdJ/Q19HglITH3qvOK+H04mR7qtXISP+aXKfEOOPknRVOESVqCU3UogADck7VbXB3s2Q0fExKkqdSApLc2QdwVdTRvIeFGMOykIbRqKZ1RKlHe5oTwZmLzmPxJcUVp0gTGkWNoB25ijsDiHuIsJI1ablJFkyR8OdDuGiGdIKEp1EEqCAFKPIGOd6bFJmAb2te9AMdk2ga0KGqeffoetIkmnyRog01xYxhJmbwDtUXFYRKkkKSDfZUH6UEyLOPMtDq0yIsSbdN96P+JN5TcWIE7fejjK0LlHi6K49qeHaDaJgLm2lI25yeQ7VVKkQewr6Fz3h1rEx4yVKtaFFIHf1qkuKcCGcQtKQQlMQJCtxzjajICgs8zInbasmTf6c65uHmRfpP1p74T4ewbuHS8+vSokpMkATNu4tUJYkTe1gRtXqt9XsxwZ2CiSAR5thFo616oVZW2CxeLxSobU44oJKYG4TzntTlw9m2YttoaRhh5JEq3N/UelLHA+PUwtxSIkoIv8+RFNPDnGGIfeYbWUwVKkgQVWMTU0FTCuM4hzISE4UAyL2t23v60sZ37QMchbiCQiYECFFNuSuU1bQaBBmTSFx5gW2WE6G0AuKCVK0gqAEm3T1q6QKYmK9oOMj/GMRpgRPrtvQXGZk49pLiiopGlMmYEzFOOB4KYJbkrOsKJBIiQmRHlpqwfs7wiUIVpUokX1GQZHMRUonIp1QJN7nqBsK7N4VRIATJMCLn41e+A4UwrSYSyjeZIk/M0QGBbbKilCQSJJgTMVRLKzwXsoWptKi8mSJ0gG3TenfLMOzl+HbLq0JKRoKwm5JuRO9S8ZmikPMISEgOJWVWv5dopHweDOPLpfdc/DWdKUqASI5xBvVrZX+w0OKncQh1GFbWFlzS2tKBEWuSfd53oZxrwkltguvKddcgDUVCATzsL+gp14fypDLJCdV1EkkyTbrSD7T8xc8ZtrUdHhhREm5k/tUItjDwBkKEMIdCBrWkkqJmfTp3pyZSBEBJMW3oDwWqMGxHNFG0LPlvzNUyHRRAjbfaLUsZwjzKEE3BGm15o3mGJUlNjed6Est/xCtKyQCkk6TB3ik5Nuh+NUrDWFcKmkkkklMWEXqtsozEYPNHS6dLbiTJWoT1BMdwYBqyMPhA21pTMAQJM1SnF6QrFK8oEqMxN4G5maatCuy5MjzZvENpebjSokCTJiY9RtNSMThwpCgCAZ+vKkX2eZipvCICQm7+mYvBjvverAWZSeXpU7K6FLGZYUKOsehA2/3qRg83W1oSuSneyR9aZi3qmb0t5jgghYIKrSAJtSJQ47Q+M+WmGMNiA6kqTqMGL239Krni32eylx4KSk3UUAGI7mnXh5ACV2/P36C9TsU8Ql2wsOnUXp0XaFS0z5vdbgyrpaK826QQVHbaJqfmpl8g3kk9PtaoCB5iOXT02oiFkcK+0lfittv6EtgaSsCCTyJJ2HpXqEcKZe2W0uKQlaiojzCRv0r1KlkSdBrE3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5" name="AutoShape 11" descr="data:image/jpeg;base64,/9j/4AAQSkZJRgABAQAAAQABAAD/2wCEAAkGBxQQEBUUEBQUFhQWFRUUFBUUFBUUFRUUFBUWFhQUFRYYHCggGBolHBQUITEhJSkrLi4uFx8zODMsNygtLisBCgoKDg0OGxAQGiwmICQsLCwsLC8sLCwtLCwsLCwsLCwsLC0sLCwsLCwsLCwsLCwsLCwsLCwsLCwsLCwsLCwsLP/AABEIANIA8AMBEQACEQEDEQH/xAAcAAACAgMBAQAAAAAAAAAAAAAAAQUGAwQHAgj/xABIEAABAwIDAwgGBwUHAwUAAAABAAIDBBEFEiEGMXEHEyJBUWGBkSMyUnKhsRQzNEKywdEkYnOCoiVDU2OSs+EWwvE1dIOT8P/EABwBAQACAwEBAQAAAAAAAAAAAAABBQMEBgIHCP/EADcRAAIBAwIBCgQEBwEBAAAAAAABAgMEEQUhMQYSMkFRYXGBscEiM5HRNHKh8BMUIyRCYuFDFf/aAAwDAQACEQMRAD8A7IoJGgBSAUAakAgBACAEA0AIAQAgBAJACAEAIAQCQAgBAJACAEAkAkAIBIBIDIoA1IBANACAEAIAQDQAgBACAxT1LGC73Bo7yAobS4nqMZSeEisYtygUcFwHmR3YwX+O5YJXMFw3LCjpVzU6seJU67lVe76qMMHVmOZ3kFgldSfBFnS0FLpyyYcM5T5Q70uVzeFiojczXEyVdDptfDsW/DOUCmlsHksPfq3zCzxuoPjsVVbSa8OjuWemrGSi8b2uHcbrYUk+BXTpyg8SWDOpPAkAIAQAgEgBAJACASASAEB7QDQAgGgBACAEA0AIDFJUtbvK0LjU7Wh05rPZxf6GSNGcuCNaTEfZHmqO45UU1tRg33vY2I2j62RWOSzzQuZTy8y87n5Q+3gVrx5UT/ypryZ6dou05TjWE4rFcyj6Uz2o3HPb3D+V1YUtXs7jjJxffw+pt29erbrCimu7iVSSsY52VxdG/rZKC0/Fb/8ACbXOjuu1blxb6tQltLZ94nNt3941WMtoTjNZizyh6bS3Z6jqWtPrm/ssu4/Be1Sk+orbnVLWivikiVosRqm2MJMQ9p7tf9IXtQjDds5e95R27XNjFMvmF8oUsULWTFsrxvf6t/BZf5pI5qWqrO0Sfw3lDgfpIMp7RqFkjcxZlp6lTfS2LLQYxBP9VI13dfXyWeM4vgzcp1qdTovJvL0ZQQCQAgEgBAJCBISCA9oBoAQAgGgBAa9RXRx+u8Dx18lhqXFKn0pJGanb1anRiyt7U7XmCAupIzPJcDKDls3rdqtWWoUJxahPD7ew2P8A51wt+ZnzK5h/KjTykMqTJTyezK0ht/eGnmuavrLUqi5yqc+P+r9ke4ypweJR5r70WmmqmyNzRua5p3FpBHwXNTpyg8SWGbKw90Zcy8YJwK6kkj8TxuCmF55o2e84X8BvWxQtK1d4pwbPMpRjxZSsY2qpq8GOmoZK06gO5rKwH3yNFd2+nV7R8+rWVPuzv9DXlVjPZR5xA4Jya1j3F0pZTtIJawPzuBO4G1xYcVaV+UFpH4Ypz78YPNGNem8xlg1cS5Pa+E5i1tSwdUbspt7pt8ysltrllU2fwPvXuiLn+aqLeef32EW2dsJyPjfC72ZGFp8yt5wlVXOpz5y7mcxc2VfPxPJttlzC4N+ButSUJLpIrnTcdmsAvJAghJkGIui1z5e+9llg5vaJMKbb+HPkb1Fyo1MHRjeZbdThcee9WVvSuJPBaUYXMelLC7zpWD8qVJJAx1S4wynR8eVz8pHXcDcreOnXLXRNz+Zp9vqWzDMbp6oXp5o39zXC/iN4WtUo1KbxOLRljUjLgzfWI9iQAhAkJEUIBAe0JBANAReNbRU1GWiolYxz7ljSek628gdix1Kipx5zz5bnunTdSSimvPYhKzbdtvQsv2OJ08gqarrLziEPr9i+oaFnepL6EHV7UTyfesOwaBV1S/uKnGX02LWlpVvT4Ii5qtzt5Wm992bsaMY8EYhIR1phGTmoxVcLZhaVjXj95oK905zpvMG0Yp29OaxJJ+JA1WGx0h5ynqX0h36SdA8WE6rfhcVLhcyrTVReG/1Ki50y2p/Ep8zz2+jJXZva7FZrtiphVNF8s+R8LTbruRZ3gvdXk5b1MSi3Hu4lB/NSi2tn38CLxDaCufUCPFJZaCE3B5uIgnsAdrcd9/BZXpFG2p86jT58/wDZnhXEpvEnhdxcNmtlsKf6SIsqn6Evlk553EtOg8lz17qGox+CeYLsSx+v/Tap0qT3W/6l0iYGCzGhoG4AAAeAVJJuTy3kz4PV1GCcBdMDBgraKKduWaNj29j2hw+KyU6tSk+dCTT7nghxTWGc82p2bwmC5M/0V/ZFJm1/hG/wsuksNR1Opsoc9d699jTr29u18W377Ci4X9IqHvFNG+oY29niN7bgbtwIDu5dS7aMopyWH1pblHUsKUm+bsR9ZWz5zG5vMu9l4LX+TgCs1tp9Oc1Fy83wMasqdNZeWYPomt3kuPfuXWW2jW8Vlvneg/jY2isGZrbbtOGitYUYU1iKwYm88QssgPUUrmG7SWkbi0kEeIXmUVJYaJLXg3KNX01hzvOtH3Zhm0971vitCtpdvU6sPuMka049ZesH5YIH2FVE+I9bmEPZxI0I+KqLjSJ01zoyTXfsZ43OdmjoeH18dRG2SB7ZGO3OaQQfJVBtGwgEUB5JQGVCQQAgKRthsXT4jUudUZ8wijYwtdbL0nkkDcTc9fYuZ1zVbiyrQVLGGsvK4mxRpRmnkoVdyaVtJd2H1HON/wAN/Rdwseifgtalr9pcbXVPD7Vuvv6mxTdeh8qb8P3sQj9oqmkdkr6Z7T7QBbfgDo7wK3lYW9wudbVE/wBf+rzRY0tcqw2rQ81sSUO1FK5t+dDe1rgQ7y6/Bas9NuIvHNz4FpT1e1ms87Hie8NxGatJbh1NLPY2LzaOJt+17vO29bNLSKj+Y8fqalbXqUflxb/RfcstFyeVk+tZVNhb1x0rbu/+1+7wBVjS06hT6s+JUVtYuanB81d334lnwbYChpTmbAJJN/OTkyvv23doPABbySSwislJyeW8lnDbblJBjqKZkjS2RrXtO9rgHA+BUApWMclVFM7PAH0snU+ndlH+g6eVlEoqSxJZXeFtwIabBsbw/WCWOuiH3ZBllt4kfiPBVFxoVnW3Uea+77GxC5qR68mlhfK1A64qoZYnC4OT0jbjQjqI8lR1+TNeL/pSUl37M2Y3kX0keXcpUtVJzWF0ckz/AGn7gPaLW7h3lwWe35MPjXn5L7v7Hmd4v8Ubcex2MV+tdWNpozvig1dbsOUgf1FXlvpNpQ3jDL7Xv/w1p16kussGB8luH0vSdGZ37885z69uTRvwVkYS5RQtYA1gDWjcGgADgAgNbEsKhqW5aiKORvY9od5X3KAUfF+SSlkuaWSSnd7IPORX72P18iFmpV6lJ5hJo8SpxlxRSMY5N6+nuWxtqGD70Bs+3aYn/kSrWjrdWO1RZNeVqv8AFlOe7K4tddjwbOZICxwPYQ7rVvR1S3qdePEwSozjxRjkqWt3nwGq9VtTt6f+WX3biNGcuox0xlndlp4nPd2NaXHxtoFT19aqS2prH6s2I2y62WrCeTKrns6pe2FvYem/yGg81U1a86jzNtmxGCjwR2Pk52dZh8D4o3vc0vDznI9YtsbAbhoFjR6LYVIPJQHklAZ0JBACAjasemPexvwL1xXKxfHSfc/Y27bgzyuSNkxVNMyVpbKxr2ne1zQ4HwK9QqTpvnQbT7iDkHK1s7HQwsNEOabUyCOaNvqvLenHa+rRcbgQN3Yu35O6lXupSpVnzsLKfX2eZqV6cYrnIq2HVddh7r0c72jS7WkOYbdrHAj4LtK2nXFJZlDbtW5X07qlUeFIuuB8tMjLNxCmzdskHRPjG42PgQtLBnOj4BtrQ11hT1DC8/3b/RycMrrX8LqAWHKpBB47tdR0N/pNRG13sA55P9DblQClTcqc1U4swihmnN7c5ILMB7SG6DxcE3Bi/wCk8axHXEKwU0R3wwam3W0hlh5ucmECZwfknoadpvz0jyC0vfJbQ77NaAB8VL3CIOs5KailkM2E1r43+xIctxe+XOwWI7nNKAwf9dYthmmKUfOxjQzMAbp252XZ5hqEFqwHlQw+rsOd5l5+5OMmvc+5YfNCS5RuDgC0gg7iDcHgQgFLIGAueQ1o3lxAA4kqAUvHuVLD6W4bIZ3j7sAzDxebN+KkHPMZ5X62oJbRRNhb7Vudk8yMo8lD24smMXJ4islDxPny51RUO5yRxu4yWeSSMvSG7dbyCKcXsjNO2q048+SL5yb7D09RTNqakGQuc7KwkhgDTl1A9Ykg9ylswHTqSijhaGxMaxo3BjQ0fBQSZrIQTGCjou4/kvSBvkqQeSUB5JUg2FBI0AICPrR6Qe58j/yuP5WR2pP83sbVt1+RjXGm0NQDmvLqLUVO72alp/of+i6nknLF3L8vujWuV8H77ylr78jhzxLA13rNBWrXsaFfpxWe3gzPSuatPosiqvAGu1YbHsO7zG5U1fQXxpS8n9/+FhT1NcJx+n2CbaGrjhFMKmrzl+XIJnGPIQA0Nt0jc9QNtNxuqCrSdObjNYa4lnTamk49fAnuT6twiAluKQP+kZj6SdrnxWO4GL7p73NPFY85WVwPbTTwzveEVkE0QdSPifFuHMlpaO6zd3BCDcsgBACARbfQoDmG3+FYC3Map0cM2t/op9Lc9bomAgnvcEBybBNo3UMr/o1RVRxXdkyFgzDXLniddgcbDXW116wsb8Ty85WOB4rK6sxI56ieR7L6c48lot7LAA3xACxSqRgbdC0qVlmPDtMlPg8bfWu49+g8gsMq8nwLOlptOO83n9Eb7GgCw0HYNAsLbfE34U4wWIrBHY/9SeLfmstDpGjqXyvM65yYsthVPwefORy2SiLTZCQsgJbCfUPFekQbhKkHklSDygNpQSNAAQGjX+u33XfMLleVa/o03/s/Q2bbizEuHNsFAOe8uTL4Y09k8Z/pePzXR8l3/eNf6v1Rgr9DzKGzcOC/QcHmKOFls2el6IGhBp4c22K0x7S//bK+ecqdv43gvY7DQd3T8/c6LiOFw1DbTxteO8ajg7ePBfPaF1WoPNOTX77DsKtCnVWJpMrMmxDoH87h1TLBJ2ZjbhmbY245ldUdefCtHzX2KutpEXvTljxJSh2/xSg0xCnFTEP72OwfbtJZof5mt4q5oXtvX6Et+x7Mq61nWpdKO3aty14fys4ZLHnfM6I21ZJE8u8MgcHeBW3g1SuY9y2xtu2hgdIdwkm6DeIYOk7zCYBRMY2uxSvuJJnRxn7kfoWW7LDpu8SV4c4o16l3Sh158CHp8EaPXJPcOiP1WOVZvgaU7+T6KwLGqVrIOi0DpAaDt/8ACmk23ue7KrOc3znnY3MGHoGcD+IrFVXxs7SwX9CPn6m7ZeMG4CAi9ovqf5h+azUF8RW6n8teJ2Xk6ZbC6b+Hfzc4rYKQsVkAWUAlMM9TxK9Ig2ipAkAkBtKCRoAQGliZDW849wa1gOYuNgAbakngqTXrKpdW2KfGLzjt2M1CajLc1oJmvaHMcHNOoLSCDwIXzqUZReJLDN49ryQUblnjvhL+6SI/1W/NX3Jt4vl4S9DFW6BzmA3a0/uj5L9C0XmnHwXocNV2m/FmQLKYxoDXoG/2nSn953+25fPuVi+b4L2Ou5Pv5fi/c6avmZ2wIBoDl/KY4xT5YrNbM1hkAAGYtJsb2uNwv25R2LsdFqzqW3xvOHt9Ec5qlOMaycVxW/1NWCjZFoxoHVfr8SttycuJxlWvOo/iZmsvJiCyEEdtEP2f+dvycs1HiWOndKXgbGED0Efu/mVjq9Nnc2C/t4+fqblljNsSEkTtL9SPfHyKz0eJVap0I+J2/YVlsNpR/kt+KzFKTllIMU8zWNzPcGjtJAHxUAmKBtox36+B3L0iDOpAkAkBtqCRoAQFW5RsNbVUfNPLg1zxfKbXsCRftF+pV+pXU7akpw7TesLeFeo4z4YOQM2arsPdnw6odbfkva/Fp6JVU76yvFzbmCz2/wDeJuVNMq096Ms9z2/56E1hXKzNA4R4nTOB3c5GMp4ljtD4HwWlccmqdRc+0qeT+690aUqkqb5tWLTJDb3a2jrsKkbTzMe9zmWj9WTR4Juw6jQHVYdH0y6tr+LqQaST36uHaRUnFweGUfDnXiYf3G/JfdLKXOt6b/1XocVcrFWS72bIW0YRoQYaL/1Gl98/geuB5XLaf5V6nWcnnvDxfodLXzA7kFABAcx5VG/tEPut/E5dboX4eX5n6I5/V/mrw92eZR0jxPzW+cG+J5soIBARW0p9APfHycs9HiWWncZG7hQ9BH7v5lYavTZ3Vh+Hj++s2rLwbgWQEPtL9WwDrcfwn9VnocWVOq9GPidZwfa6jpMOp+dmaHCJoLB0n3AsRlGqzFKVvE+VGaclmHU57OckFzxyjQeJXidSMFmbwZaVGpVeIRbIGbB6qsdnr53O68gOg8Nw8lXVdUitqaz3suLfRJveq8dyO57FgihhBcXZW5QXG5IBIFz16Kxt6jnSjJ9ZU3VJUq0oR4Jk2sxgEoAkBtoBoAQEPtWPQcHBVOtLNr5ostKf9fyKcuPOkMNXRxzNyysa8djgCslOtOk8wbR5lGMliSyiibV7L01K3nmROcDdvN5yAHEHKb7wL7wum0rUqldunU3eMplHqFjTpxVSntvuitYYyrbA2Rjc8WtgdSAD1W1suqttXqW/9PKa7H9zkrlWkqvMnLE/35G5TY7GTaQGN3fu8+rxXQ2+s0Km0/hffw+pqVdOqx3juiWY4EXBBHaNVaxkpLMXk0GmnhmKl+30v8QfheFw/K5fDL8nudTydfxR/M/Q6WvlZ3Y0IBAcz5UPtUI7mficut0L8PL8z9Ec/q/zV4e7MT954rfODBCBWUAiNph6Jo7X/kVnolnpvGXkSOGD0MfuhYKnTZ3liv7eJmkkDRdxAHaTYKFFvgZ6lWFNZk8EVU48wHLE0vduGhA8OsrKqO2ZFdU1NZxTWWRWLiozNdO0tzAlg3aaXsN/ZvWSjOnLPMecFdd/zGVKssZ4FqwbZOIMa+a73OAcQTZouL271T3Oo1Oe4w2S27y9stIo8yM6m7e/cWWGBrBZjQ0dgFlVym5PLZcwhGCxFYPdlB7Om7LaUkXu/mV1VqsUYeBwt883E/FktmWwaoXQCugN5ACAEBFbTC9O7i35qs1hZtJeXqb+mPFwvMpa4s6caEFf25bejd3Ob87K30V4uvJmjqS/t35epFbI/Y4uDvxFXtz8xnyPWfxcvL0NrEMGhnHpGC/tDRw8QvMK048Ga9vqFxb9CW3Y90Vmr2QmhJdSSH3SbH9CrG31GdJ5i3H0+heUtYtq65teOH9V90YcOkqBM2SWJo5hzHyOc4RgNv8AvdZ1AtvJWa/qyvYP+I+K5uxeWE6VFqVHdZzxyvqdFwzH4KgDm3i56iRfhfdfuuuGuNLuKO+MrtX7yddRvaNXg8PsZKquNsEBzTlN+1wf/H+Jy63Qvw0vF+iOe1f5i8PuYTvW8cEFlIApglJt4RBbRVjSGNaQSHZjbhay2KcWuJdWNGdOLclxMdPiU8gEcEeoFrgZj+gXmoqcPjm8F7RubiUVSpL6LclqLY6SQ5quQ+6DmdwudB4KurarCO1JZ7+osaGi1Kj51eXlxf1LPh+EQ049EwA+1vceJOqqa1zVq9N/YvKFnRoL4I+fX9Su7dD0kHCX/tVrpHRn5e5Sa90qfn7FppG2jZ7rfkFT1n/Ul4sv7dYpRXcvQy2XgyiQHQNn6q1PGP3fzK7CjHFKK7kcDdSzWm+9kxHNdezCZQ9QSPMgJBSQNACAj8ebenfwv5FaOpLNrPwNyweLiJR1wx1IICG2wbejk7sp/qCs9IeLuPn6GpfrNvL99aITZL7HH/P+Ny6G56Z8i1v8W/BEyFhRUDQgqfKFDmijPXcjw00W7aPidPydbxUXh7kbW7FTR2fTPDjb1QcjuAJNj5hZVcxbwzdpazbym4S+HfG/A8UG1dZROyTBxA+69pBtwPVwtxWGvYW9wsyj5ridBQv6sFmMsr6oumDbdU89g+7Hdm/4b/K6orjQqkd6Tz3PZ/b0LajqlOW01j0K1yhVLJKqFzHBzQY7kG4HScT8FZ6PQqUrdxqLDy/RGhqlSNSa5jzt9zDPUtZq5wC3VBs4yna1Z8F9diIqtoANIxfvO5ZVR7Swp6dFdN5PeG4HX4hYxsdkP33ejjHfmO/wuta4v7W12nLfsW7/AH4lpQtHj+nHCN3arYJ2H0rJnTNe8vDHMDSAMwJGUn1tx3gLDYatTvJuEYtY38jNVtpU1lsntkoAykZYanMXHtOY71W6lJu4afVj0Oq0eCVrFrrz6kxZaBaBZAU/bf66H3ZPm1XukdGfkc1r3Th4P2LZCOi3gPkqWo8zfizoqSxBLuR6Xk9iKBlowye0bB3BdtTXwLwPnVaWakn3skoauylo8pm7HWrxgnJtxz3UHom1JAIAQGGtizxubuu0i6xV6X8WnKHasGWjU/h1FPsZzWnxCKRzmxyNcWktNiDYg2K4e4sq1B/Gtu3qOro16dZZg8mytUykbtK29JL7h+C39MeLqHj7GteLNCfgV3ZE/sjPek/G5dPc9M+Q65+K8kTIWuUx6QFY26+pb/N8gty04s6bk5xqeXuWaPcOAWq+Jztb5kvF+p4qqZkrcsrGvb2OF/LsPBTGbjumZKF3WoPNOTXp9Cr4rsJG/WncWH2X3c3wdvHxW1C6f+RfW+vrhWj5r7Fcr8JngY76RMxmXLka673PubXYQDcDpX7Ld4W1GcZLMS+oXEK8edTeUS2B8m1VVBslQ4QxuAcM/SkLSLi0Y3eJHBU93rtvQk4RTlJfT6/YsKdpOay9kdDwPYOjpbER868a55rP1HWGeqPK/eubutZuq+3O5q7Ft+vE3qdrTh1Z8SzKrNkovK99ji/9wz8Ll0HJz8RL8vujSvugvE0NnR+yx8D+IrZ1B/3EvL0R0OlL+0h5+rJGy0ixEgKftn9ohH7rvi5qvtJ+XM5rXPm013e5bgNBwVG3uzpIrZAUJNQV7DII2EOeeoH5rfttPq1Wm1hFZd6pRoppPL7EWeIZWgdgAXVpYWDiJPLbMzZUwRkzsqFGCcm1FVLy0esl3Xg9ghIIDzMwOaQdxBB8QsNxNwpSkuKTf6ExWXg5BtByUjMZaCUxv35STv7nDUeK5Kz5T5XMuY5XavdG06GHzoPD/fWVo47X4c7JWxOc32iLE8HDQq1/krK9jz6Elnu90bNPUq9Laqsr9fqSs21dNVU0jWus8sIyOFnXIWrQ0qvQuIS2aT4m7Uv6FSjJJ4eHsamx5/ZQOx8g/rJ/NW9z0z5brsWrnPcicCwFINCCs7d/UD+f5BbdpxZ03JzpT8vcssPqjgPktaXE5+v82Xi/U9LyYT1ZSSU7lHjDo4+4uN/9N1uWfFnT8nn8NReHudfJ3cAvnM+k/Fn0OPAS8noaAovK6P2WH+OPgx66Lk3+In+X3Ro33QXiaOAD9mj938ys1+/7if76jpNMX9pDw9yQWmb4lIKbtg8fSoe5hJ/1D9FfaUn/AAp+Psczrckq8O5e5IYltZDELN6TuwLWo6VUk/j2Rt3Gt0YLFPd/oViqxypqjZlw3sarejaUaO6W/aygutTrVenLC7EZcLwVzXte95DgQRbfe/aszqrqKV3tNy5q3Oux+qL9g+S2VwNhjsvRAIDNESoZ6R0ZYTMCAEAFYq6zSku5+hMeKNBfIixMNVSMlaWysa9p3hwBC906s6UudBtPuHcc32y5NqZkbqinBaY+m6O5yuaNSB1hdZpPKCrUqxo1987J9fma1SjHGYnOYqqemc6WnjLIHuJyG7mdnrdRXXOMZ7Mq7ijQr/BUSfqifwra+KSzZRzbu/ceBWtUtmt0c/daFNb0XnufEsccgcLtII7RqtZxa4lDUpTpy5s1h95XNuh6AcH/ACW1acWdFyd6VTy9yyU2rG+635Ba8ukyguV/Wn4v1Mi8mAaElS5QR6JnB/8A2rcs+P0Om5PcKnl7nWmeq33R8l85qdOXiz6JHghryehoCh8r32WH+OPwPXRcm/nz/L7o0b7oLxNTAh+zRe7+ZWW+/ET8TpdN/Cw8DYqqtkQvI4D5+Sw0qFSq8QWTPWuaVFZqSwVTFdtWi4gFz2lXNDSUt6r8kUNzrre1Feb+xUqmSWplzPuXOsBwVvCEaccRWEUFatKbc6jy+0maPAGt1kOY9nUsUq3YU9XUeqCJiJoYLNAA7lhcm+JXzrTn0mZKcXe3iPmpjxJt96sfE6G0aBWKOgYKSD2xl0yTgkKWlJXhyPSReF4MgIAQAvM1mLC4mgV8hmsSaLIF5II7aRt6Ocf5T/wlbenvF1Tf+y9SJcH4M5fs7rTNB3HNcdR6R3hfRq3TZ881icoXbcXjZGtiWy0E1y0c27uF2k97f0Xuncyjs9z3a61Uh8NTdfqVyXD6qhJMZOUdl3RkcOpbClTq8S7hcWt7HmvD7nx8v+GDFsfdURZZYy3KDdzQS0ki2/qXqFFU3lGazsaVs5Onncv2Gyh8Mbmm7Sxtj4BV1RYkzjL6nKFxNNdbNkFeDUGpJKnygD0bOD/k1blnxfkdLye4VfL3Osx+q33R8gvnNTpy8WfRY8Eel4PQ0Bz3lhqWiGBhcA7nS61/uhjhc+JXTcmoS/iTnjbGPPJX3zXNS7yjO2ucyJsUIF2i2Yf8q/lp1KVV1Jb56uo9R1atCiqUMLHX1kcKOoqTmkJAPW4n5bytvnQprESjuL+CeZyy/qSlHgkcep6R793ksUqzfAq6t/UntHZBUtH0iOw6vzUxfwM2KMm7WTfeSSwFSCAz0I9I33gvcOJs2izVR0BbyZfnuOO5XrJGCXosPJ3rw5HtRJmGmDV5PRLqQCAEAIwaT954r5HcrFaa736liuAlgBpYy29NMP8ALf8AhK2LR4rwf+y9Qcp2b+zt4u/EV9Kr9NnzvW1/deSJRYSmBMkp44FL20pQ3oxjKJMuYN3F2awNu3Vb1vJuO/UdjoledWg+e84eDWqsKxDCSA5r42nUB4zRuvwNr+N1mlCM+JY1qFKsubUjkksM21jcctS3mne1qWHx3has7VrolBdaC+lQl5P7/ctEMzXtDmEOB3EEELVlFx2ZQVqFSi+bUjhlZ2+Pomfz/Jq27PidBye/9PL3Osw+q33W/IL5zUeZvxZ9FjwRDY5tVS0YPOyDMPuM6TvHqHit600u5ud4Rwu17L/vkYqlxCnxZzjHeVCeYllIzm2nTNvefHq8F01pyfoUviqvnP6L6fc0Kl5OW0dvUp2IxTve11QXZn3ILjfcrunzEsQ4LsMFSnUjhzTWe0sNBhrImizRmsLuOpuR8Fr1Jts5u6uJym452XUbqxGmMoCMm+1N939VsL5bLantZvzJJYCpBCTawsXmZ7wXuHE27L5qOgQwlxsAtvJfYLFh2F5dXJk9JEvHBZQSZRGpBsqQFlAHZMgeRMg1J4CDdcbqnJ6cpyq27zndx+xtQrLgzCuTq0p0pc2aafeZzBXtvE8drHD4FTReKkX3olHJNnPs4953zX0yu/jPnuurFznuJNYclICkgq22H1kJ/eb8JGrctuizq+T/AMmfj7H0ZU0zJWFkrGvYRYtcA5p4grbL85ptZyPwzXfRERuOvNPuWH3Xb2/EcE3RGDk+IYFWYXLlIfCSdL6sfwPquUSUZbM8TpwqLmzSa7zUxnGpZowJ4/VuMzBob7yezcvEKUYPYw2tlRtnJ01jJmr9uq6qa2Jji0ZQ3oDK51ha5tr+XctGlpNpRk6nNy3vvvjwLP8AjVamIR/Q0aXZ57zmndbrtfM79AtudxFdE3aGk1J71HhfqT1HQxxCzGgH2jq4+K1Z1JS4lzQs6VHorft6yK2i+si4P/JbFtwZVax04eDJf/hYXxPn1XepLxY1BjCyEEY43rODB+az/wDmXPCzJNYCnEpSPUYOTwiy7I7OTVEjXhhawG+dwsDw7VnhDfLLeztJQfPkdZw/CmxDtPWVmLRG8GgIBqQJAZggGEB6CgHoKCRqAYZaYHuWvc2lG5jzasU/XyZ6jJx4GhVwENdpfQ7uC5a65MSUudbyyux/c2IV1/kciwqkkhjLZWOYQ9+jhbS+i6OvFpnD6/F/xoy6sG5dYSgGgKttp60Z/wD2jmrctuDOp5P/ACp+PsfSMZ0HALcOhGgMNXSsmYWSsa9h3te0OaeIKA+eeVjA46Ot5iAFsUjWShlzZpc5zSBfq6NxfddeeslLqNCGBsfRjaAPieJ61Xyk5bs7SjQhSjzYLBkXkyggIPH/AK2Lg/5tW1b8Gc/rPTj4MmCsLPnk+k/EFB4GUBDsePpbrnqA+C2MZpl5zHK0UUXLA9lKmrsWMyM/xHggeA3lRGl2mCjpze8zouA7BU9PZ0g52Qdb/VB7mrMopFpTowprEUWxrQBYCw7l6Mo0AKQIoDygNhACAagDugHdQSF1GAIqUQR2K4UyobleOBG8JKKksMw1qNOtHm1FlFKxTZiWG5YM7e0bxxC1Z2z/AMTnbvQWvioPyf3IRzSDqtVpric/VpTpS5s1hlU243MPYD8wtu24M6Tk/wDLqeK9D6QgPRb7o+S3Doj2gBAcK5ch/aUP8GP/AHXry+s9Q6SK67eeJVadyJGBheQQmOfXxcHfMLct+iznNZ+YvAl3LAz57Lizy+UN3leoxb4GSnQnU6KJ3AtkqussWM5uM/3kotp+63eVmjR7S0o6clvPc6Rs7sFS0nSLBJKdXPeATfuHUs5ZxiksItLW23CyEjsgBAIlSBIAQCQGdANACAaALqAO6AEIEpIEWoCJxTZ+KfUjK72m6Hx7V5lBS4mGtb0qy5tSOTmu2+wVVIBzIbIACNNHa9xXmFJQzgw2lhTtVJQ6zsVC68bPdbfjYXCyo3DOgBAcO5cm/wBowfwmf7r15fWe6fSXiisu3lVp3IlDAwvIIfFY3OqYg1rnHKdGguPrA7hwW7br4GczrDTqpdxdMG2HrKs5nN+jxnrkF327m/qvcaKXE5ynYU4vL3OjbPbCUtHZ2XnZf8STpG/cNwWU3lFLgWgBCQQASgEgEpAIBIAQCQGdANACAaAEAIQCAEIGgCyAeRSSYnU5Buw2PWN4PEfogGyrtpIMvfvafHq8UINoIDiXLiP7Qpv4bf8AdcvL6zJS6a8UVV29Vh3J5zahupcdzWguceAC9RpylwNW4vaNDpvfs6y2YFsBVVNnTfs0ffZ0xHDc3xWzChFcdyjuNVq1Nqfwr9To2A7LU1EPRMu7rkeczz4lbBWPd5fEmroQCEAgEpAIAQAgBCBKQCASAzKCQQDQAgBCBoAQAgGgGFIPQQHoIBOaDvQGtzBZ9WbfunVvl1eCA5dyqYDWVlVDJDT5mxtDei8OuQ7NqDawUNZJjLmyTNXB+TipmN6pwp2eywh8p8fVb8VhjQiu8sq+qVqu0fhXdxOhYDsxTUQ9BEA7rkd0pHcXHVZcFd3kypwBWQjIWQAgBCAQAgEpAIAQCQAgEgMqgkaEAgGgBANACAaAEA1IC6A9XQBdAIlAY3IDyhIIBKACAEAIQCkCQAgEgBACASASAEBlUAAgGgGgBACAaAEA1IBACAaAEAkB5KASASEggEhAIAQCQAgBACARQCQAgEgE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7" name="AutoShape 13" descr="data:image/jpeg;base64,/9j/4AAQSkZJRgABAQAAAQABAAD/2wCEAAkGBxQQEBUUEBQUFhQWFRUUFBUUFBUUFRUUFBUWFhQUFRYYHCggGBolHBQUITEhJSkrLi4uFx8zODMsNygtLisBCgoKDg0OGxAQGiwmICQsLCwsLC8sLCwtLCwsLCwsLCwsLC0sLCwsLCwsLCwsLCwsLCwsLCwsLCwsLCwsLCwsLP/AABEIANIA8AMBEQACEQEDEQH/xAAcAAACAgMBAQAAAAAAAAAAAAAAAQUGAwQHAgj/xABIEAABAwIDAwgGBwUHAwUAAAABAAIDBBEFEiEGMXEHEyJBUWGBkSMyUnKhsRQzNEKywdEkYnOCoiVDU2OSs+EWwvE1dIOT8P/EABwBAQACAwEBAQAAAAAAAAAAAAABBQMEBgIHCP/EADcRAAIBAwIBCgQEBwEBAAAAAAABAgMEEQUhMQYSMkFRYXGBscEiM5HRNHKh8BMUIyRCYuFDFf/aAAwDAQACEQMRAD8A7IoJGgBSAUAakAgBACAEA0AIAQAgBAJACAEAIAQCQAgBAJACAEAkAkAIBIBIDIoA1IBANACAEAIAQDQAgBACAxT1LGC73Bo7yAobS4nqMZSeEisYtygUcFwHmR3YwX+O5YJXMFw3LCjpVzU6seJU67lVe76qMMHVmOZ3kFgldSfBFnS0FLpyyYcM5T5Q70uVzeFiojczXEyVdDptfDsW/DOUCmlsHksPfq3zCzxuoPjsVVbSa8OjuWemrGSi8b2uHcbrYUk+BXTpyg8SWDOpPAkAIAQAgEgBAJACASASAEB7QDQAgGgBACAEA0AIDFJUtbvK0LjU7Wh05rPZxf6GSNGcuCNaTEfZHmqO45UU1tRg33vY2I2j62RWOSzzQuZTy8y87n5Q+3gVrx5UT/ypryZ6dou05TjWE4rFcyj6Uz2o3HPb3D+V1YUtXs7jjJxffw+pt29erbrCimu7iVSSsY52VxdG/rZKC0/Fb/8ACbXOjuu1blxb6tQltLZ94nNt3941WMtoTjNZizyh6bS3Z6jqWtPrm/ssu4/Be1Sk+orbnVLWivikiVosRqm2MJMQ9p7tf9IXtQjDds5e95R27XNjFMvmF8oUsULWTFsrxvf6t/BZf5pI5qWqrO0Sfw3lDgfpIMp7RqFkjcxZlp6lTfS2LLQYxBP9VI13dfXyWeM4vgzcp1qdTovJvL0ZQQCQAgEgBAJCBISCA9oBoAQAgGgBAa9RXRx+u8Dx18lhqXFKn0pJGanb1anRiyt7U7XmCAupIzPJcDKDls3rdqtWWoUJxahPD7ew2P8A51wt+ZnzK5h/KjTykMqTJTyezK0ht/eGnmuavrLUqi5yqc+P+r9ke4ypweJR5r70WmmqmyNzRua5p3FpBHwXNTpyg8SWGbKw90Zcy8YJwK6kkj8TxuCmF55o2e84X8BvWxQtK1d4pwbPMpRjxZSsY2qpq8GOmoZK06gO5rKwH3yNFd2+nV7R8+rWVPuzv9DXlVjPZR5xA4Jya1j3F0pZTtIJawPzuBO4G1xYcVaV+UFpH4Ypz78YPNGNem8xlg1cS5Pa+E5i1tSwdUbspt7pt8ysltrllU2fwPvXuiLn+aqLeef32EW2dsJyPjfC72ZGFp8yt5wlVXOpz5y7mcxc2VfPxPJttlzC4N+ButSUJLpIrnTcdmsAvJAghJkGIui1z5e+9llg5vaJMKbb+HPkb1Fyo1MHRjeZbdThcee9WVvSuJPBaUYXMelLC7zpWD8qVJJAx1S4wynR8eVz8pHXcDcreOnXLXRNz+Zp9vqWzDMbp6oXp5o39zXC/iN4WtUo1KbxOLRljUjLgzfWI9iQAhAkJEUIBAe0JBANAReNbRU1GWiolYxz7ljSek628gdix1Kipx5zz5bnunTdSSimvPYhKzbdtvQsv2OJ08gqarrLziEPr9i+oaFnepL6EHV7UTyfesOwaBV1S/uKnGX02LWlpVvT4Ii5qtzt5Wm992bsaMY8EYhIR1phGTmoxVcLZhaVjXj95oK905zpvMG0Yp29OaxJJ+JA1WGx0h5ynqX0h36SdA8WE6rfhcVLhcyrTVReG/1Ki50y2p/Ep8zz2+jJXZva7FZrtiphVNF8s+R8LTbruRZ3gvdXk5b1MSi3Hu4lB/NSi2tn38CLxDaCufUCPFJZaCE3B5uIgnsAdrcd9/BZXpFG2p86jT58/wDZnhXEpvEnhdxcNmtlsKf6SIsqn6Evlk553EtOg8lz17qGox+CeYLsSx+v/Tap0qT3W/6l0iYGCzGhoG4AAAeAVJJuTy3kz4PV1GCcBdMDBgraKKduWaNj29j2hw+KyU6tSk+dCTT7nghxTWGc82p2bwmC5M/0V/ZFJm1/hG/wsuksNR1Opsoc9d699jTr29u18W377Ci4X9IqHvFNG+oY29niN7bgbtwIDu5dS7aMopyWH1pblHUsKUm+bsR9ZWz5zG5vMu9l4LX+TgCs1tp9Oc1Fy83wMasqdNZeWYPomt3kuPfuXWW2jW8Vlvneg/jY2isGZrbbtOGitYUYU1iKwYm88QssgPUUrmG7SWkbi0kEeIXmUVJYaJLXg3KNX01hzvOtH3Zhm0971vitCtpdvU6sPuMka049ZesH5YIH2FVE+I9bmEPZxI0I+KqLjSJ01zoyTXfsZ43OdmjoeH18dRG2SB7ZGO3OaQQfJVBtGwgEUB5JQGVCQQAgKRthsXT4jUudUZ8wijYwtdbL0nkkDcTc9fYuZ1zVbiyrQVLGGsvK4mxRpRmnkoVdyaVtJd2H1HON/wAN/Rdwseifgtalr9pcbXVPD7Vuvv6mxTdeh8qb8P3sQj9oqmkdkr6Z7T7QBbfgDo7wK3lYW9wudbVE/wBf+rzRY0tcqw2rQ81sSUO1FK5t+dDe1rgQ7y6/Bas9NuIvHNz4FpT1e1ms87Hie8NxGatJbh1NLPY2LzaOJt+17vO29bNLSKj+Y8fqalbXqUflxb/RfcstFyeVk+tZVNhb1x0rbu/+1+7wBVjS06hT6s+JUVtYuanB81d334lnwbYChpTmbAJJN/OTkyvv23doPABbySSwislJyeW8lnDbblJBjqKZkjS2RrXtO9rgHA+BUApWMclVFM7PAH0snU+ndlH+g6eVlEoqSxJZXeFtwIabBsbw/WCWOuiH3ZBllt4kfiPBVFxoVnW3Uea+77GxC5qR68mlhfK1A64qoZYnC4OT0jbjQjqI8lR1+TNeL/pSUl37M2Y3kX0keXcpUtVJzWF0ckz/AGn7gPaLW7h3lwWe35MPjXn5L7v7Hmd4v8Ubcex2MV+tdWNpozvig1dbsOUgf1FXlvpNpQ3jDL7Xv/w1p16kussGB8luH0vSdGZ37885z69uTRvwVkYS5RQtYA1gDWjcGgADgAgNbEsKhqW5aiKORvY9od5X3KAUfF+SSlkuaWSSnd7IPORX72P18iFmpV6lJ5hJo8SpxlxRSMY5N6+nuWxtqGD70Bs+3aYn/kSrWjrdWO1RZNeVqv8AFlOe7K4tddjwbOZICxwPYQ7rVvR1S3qdePEwSozjxRjkqWt3nwGq9VtTt6f+WX3biNGcuox0xlndlp4nPd2NaXHxtoFT19aqS2prH6s2I2y62WrCeTKrns6pe2FvYem/yGg81U1a86jzNtmxGCjwR2Pk52dZh8D4o3vc0vDznI9YtsbAbhoFjR6LYVIPJQHklAZ0JBACAjasemPexvwL1xXKxfHSfc/Y27bgzyuSNkxVNMyVpbKxr2ne1zQ4HwK9QqTpvnQbT7iDkHK1s7HQwsNEOabUyCOaNvqvLenHa+rRcbgQN3Yu35O6lXupSpVnzsLKfX2eZqV6cYrnIq2HVddh7r0c72jS7WkOYbdrHAj4LtK2nXFJZlDbtW5X07qlUeFIuuB8tMjLNxCmzdskHRPjG42PgQtLBnOj4BtrQ11hT1DC8/3b/RycMrrX8LqAWHKpBB47tdR0N/pNRG13sA55P9DblQClTcqc1U4swihmnN7c5ILMB7SG6DxcE3Bi/wCk8axHXEKwU0R3wwam3W0hlh5ucmECZwfknoadpvz0jyC0vfJbQ77NaAB8VL3CIOs5KailkM2E1r43+xIctxe+XOwWI7nNKAwf9dYthmmKUfOxjQzMAbp252XZ5hqEFqwHlQw+rsOd5l5+5OMmvc+5YfNCS5RuDgC0gg7iDcHgQgFLIGAueQ1o3lxAA4kqAUvHuVLD6W4bIZ3j7sAzDxebN+KkHPMZ5X62oJbRRNhb7Vudk8yMo8lD24smMXJ4islDxPny51RUO5yRxu4yWeSSMvSG7dbyCKcXsjNO2q048+SL5yb7D09RTNqakGQuc7KwkhgDTl1A9Ykg9ylswHTqSijhaGxMaxo3BjQ0fBQSZrIQTGCjou4/kvSBvkqQeSUB5JUg2FBI0AICPrR6Qe58j/yuP5WR2pP83sbVt1+RjXGm0NQDmvLqLUVO72alp/of+i6nknLF3L8vujWuV8H77ylr78jhzxLA13rNBWrXsaFfpxWe3gzPSuatPosiqvAGu1YbHsO7zG5U1fQXxpS8n9/+FhT1NcJx+n2CbaGrjhFMKmrzl+XIJnGPIQA0Nt0jc9QNtNxuqCrSdObjNYa4lnTamk49fAnuT6twiAluKQP+kZj6SdrnxWO4GL7p73NPFY85WVwPbTTwzveEVkE0QdSPifFuHMlpaO6zd3BCDcsgBACARbfQoDmG3+FYC3Map0cM2t/op9Lc9bomAgnvcEBybBNo3UMr/o1RVRxXdkyFgzDXLniddgcbDXW116wsb8Ty85WOB4rK6sxI56ieR7L6c48lot7LAA3xACxSqRgbdC0qVlmPDtMlPg8bfWu49+g8gsMq8nwLOlptOO83n9Eb7GgCw0HYNAsLbfE34U4wWIrBHY/9SeLfmstDpGjqXyvM65yYsthVPwefORy2SiLTZCQsgJbCfUPFekQbhKkHklSDygNpQSNAAQGjX+u33XfMLleVa/o03/s/Q2bbizEuHNsFAOe8uTL4Y09k8Z/pePzXR8l3/eNf6v1Rgr9DzKGzcOC/QcHmKOFls2el6IGhBp4c22K0x7S//bK+ecqdv43gvY7DQd3T8/c6LiOFw1DbTxteO8ajg7ePBfPaF1WoPNOTX77DsKtCnVWJpMrMmxDoH87h1TLBJ2ZjbhmbY245ldUdefCtHzX2KutpEXvTljxJSh2/xSg0xCnFTEP72OwfbtJZof5mt4q5oXtvX6Et+x7Mq61nWpdKO3aty14fys4ZLHnfM6I21ZJE8u8MgcHeBW3g1SuY9y2xtu2hgdIdwkm6DeIYOk7zCYBRMY2uxSvuJJnRxn7kfoWW7LDpu8SV4c4o16l3Sh158CHp8EaPXJPcOiP1WOVZvgaU7+T6KwLGqVrIOi0DpAaDt/8ACmk23ue7KrOc3znnY3MGHoGcD+IrFVXxs7SwX9CPn6m7ZeMG4CAi9ovqf5h+azUF8RW6n8teJ2Xk6ZbC6b+Hfzc4rYKQsVkAWUAlMM9TxK9Ig2ipAkAkBtKCRoAQGliZDW849wa1gOYuNgAbakngqTXrKpdW2KfGLzjt2M1CajLc1oJmvaHMcHNOoLSCDwIXzqUZReJLDN49ryQUblnjvhL+6SI/1W/NX3Jt4vl4S9DFW6BzmA3a0/uj5L9C0XmnHwXocNV2m/FmQLKYxoDXoG/2nSn953+25fPuVi+b4L2Ou5Pv5fi/c6avmZ2wIBoDl/KY4xT5YrNbM1hkAAGYtJsb2uNwv25R2LsdFqzqW3xvOHt9Ec5qlOMaycVxW/1NWCjZFoxoHVfr8SttycuJxlWvOo/iZmsvJiCyEEdtEP2f+dvycs1HiWOndKXgbGED0Efu/mVjq9Nnc2C/t4+fqblljNsSEkTtL9SPfHyKz0eJVap0I+J2/YVlsNpR/kt+KzFKTllIMU8zWNzPcGjtJAHxUAmKBtox36+B3L0iDOpAkAkBtqCRoAQFW5RsNbVUfNPLg1zxfKbXsCRftF+pV+pXU7akpw7TesLeFeo4z4YOQM2arsPdnw6odbfkva/Fp6JVU76yvFzbmCz2/wDeJuVNMq096Ms9z2/56E1hXKzNA4R4nTOB3c5GMp4ljtD4HwWlccmqdRc+0qeT+690aUqkqb5tWLTJDb3a2jrsKkbTzMe9zmWj9WTR4Juw6jQHVYdH0y6tr+LqQaST36uHaRUnFweGUfDnXiYf3G/JfdLKXOt6b/1XocVcrFWS72bIW0YRoQYaL/1Gl98/geuB5XLaf5V6nWcnnvDxfodLXzA7kFABAcx5VG/tEPut/E5dboX4eX5n6I5/V/mrw92eZR0jxPzW+cG+J5soIBARW0p9APfHycs9HiWWncZG7hQ9BH7v5lYavTZ3Vh+Hj++s2rLwbgWQEPtL9WwDrcfwn9VnocWVOq9GPidZwfa6jpMOp+dmaHCJoLB0n3AsRlGqzFKVvE+VGaclmHU57OckFzxyjQeJXidSMFmbwZaVGpVeIRbIGbB6qsdnr53O68gOg8Nw8lXVdUitqaz3suLfRJveq8dyO57FgihhBcXZW5QXG5IBIFz16Kxt6jnSjJ9ZU3VJUq0oR4Jk2sxgEoAkBtoBoAQEPtWPQcHBVOtLNr5ostKf9fyKcuPOkMNXRxzNyysa8djgCslOtOk8wbR5lGMliSyiibV7L01K3nmROcDdvN5yAHEHKb7wL7wum0rUqldunU3eMplHqFjTpxVSntvuitYYyrbA2Rjc8WtgdSAD1W1suqttXqW/9PKa7H9zkrlWkqvMnLE/35G5TY7GTaQGN3fu8+rxXQ2+s0Km0/hffw+pqVdOqx3juiWY4EXBBHaNVaxkpLMXk0GmnhmKl+30v8QfheFw/K5fDL8nudTydfxR/M/Q6WvlZ3Y0IBAcz5UPtUI7mficut0L8PL8z9Ec/q/zV4e7MT954rfODBCBWUAiNph6Jo7X/kVnolnpvGXkSOGD0MfuhYKnTZ3liv7eJmkkDRdxAHaTYKFFvgZ6lWFNZk8EVU48wHLE0vduGhA8OsrKqO2ZFdU1NZxTWWRWLiozNdO0tzAlg3aaXsN/ZvWSjOnLPMecFdd/zGVKssZ4FqwbZOIMa+a73OAcQTZouL271T3Oo1Oe4w2S27y9stIo8yM6m7e/cWWGBrBZjQ0dgFlVym5PLZcwhGCxFYPdlB7Om7LaUkXu/mV1VqsUYeBwt883E/FktmWwaoXQCugN5ACAEBFbTC9O7i35qs1hZtJeXqb+mPFwvMpa4s6caEFf25bejd3Ob87K30V4uvJmjqS/t35epFbI/Y4uDvxFXtz8xnyPWfxcvL0NrEMGhnHpGC/tDRw8QvMK048Ga9vqFxb9CW3Y90Vmr2QmhJdSSH3SbH9CrG31GdJ5i3H0+heUtYtq65teOH9V90YcOkqBM2SWJo5hzHyOc4RgNv8AvdZ1AtvJWa/qyvYP+I+K5uxeWE6VFqVHdZzxyvqdFwzH4KgDm3i56iRfhfdfuuuGuNLuKO+MrtX7yddRvaNXg8PsZKquNsEBzTlN+1wf/H+Jy63Qvw0vF+iOe1f5i8PuYTvW8cEFlIApglJt4RBbRVjSGNaQSHZjbhay2KcWuJdWNGdOLclxMdPiU8gEcEeoFrgZj+gXmoqcPjm8F7RubiUVSpL6LclqLY6SQ5quQ+6DmdwudB4KurarCO1JZ7+osaGi1Kj51eXlxf1LPh+EQ049EwA+1vceJOqqa1zVq9N/YvKFnRoL4I+fX9Su7dD0kHCX/tVrpHRn5e5Sa90qfn7FppG2jZ7rfkFT1n/Ul4sv7dYpRXcvQy2XgyiQHQNn6q1PGP3fzK7CjHFKK7kcDdSzWm+9kxHNdezCZQ9QSPMgJBSQNACAj8ebenfwv5FaOpLNrPwNyweLiJR1wx1IICG2wbejk7sp/qCs9IeLuPn6GpfrNvL99aITZL7HH/P+Ny6G56Z8i1v8W/BEyFhRUDQgqfKFDmijPXcjw00W7aPidPydbxUXh7kbW7FTR2fTPDjb1QcjuAJNj5hZVcxbwzdpazbym4S+HfG/A8UG1dZROyTBxA+69pBtwPVwtxWGvYW9wsyj5ridBQv6sFmMsr6oumDbdU89g+7Hdm/4b/K6orjQqkd6Tz3PZ/b0LajqlOW01j0K1yhVLJKqFzHBzQY7kG4HScT8FZ6PQqUrdxqLDy/RGhqlSNSa5jzt9zDPUtZq5wC3VBs4yna1Z8F9diIqtoANIxfvO5ZVR7Swp6dFdN5PeG4HX4hYxsdkP33ejjHfmO/wuta4v7W12nLfsW7/AH4lpQtHj+nHCN3arYJ2H0rJnTNe8vDHMDSAMwJGUn1tx3gLDYatTvJuEYtY38jNVtpU1lsntkoAykZYanMXHtOY71W6lJu4afVj0Oq0eCVrFrrz6kxZaBaBZAU/bf66H3ZPm1XukdGfkc1r3Th4P2LZCOi3gPkqWo8zfizoqSxBLuR6Xk9iKBlowye0bB3BdtTXwLwPnVaWakn3skoauylo8pm7HWrxgnJtxz3UHom1JAIAQGGtizxubuu0i6xV6X8WnKHasGWjU/h1FPsZzWnxCKRzmxyNcWktNiDYg2K4e4sq1B/Gtu3qOro16dZZg8mytUykbtK29JL7h+C39MeLqHj7GteLNCfgV3ZE/sjPek/G5dPc9M+Q65+K8kTIWuUx6QFY26+pb/N8gty04s6bk5xqeXuWaPcOAWq+Jztb5kvF+p4qqZkrcsrGvb2OF/LsPBTGbjumZKF3WoPNOTXp9Cr4rsJG/WncWH2X3c3wdvHxW1C6f+RfW+vrhWj5r7Fcr8JngY76RMxmXLka673PubXYQDcDpX7Ld4W1GcZLMS+oXEK8edTeUS2B8m1VVBslQ4QxuAcM/SkLSLi0Y3eJHBU93rtvQk4RTlJfT6/YsKdpOay9kdDwPYOjpbER868a55rP1HWGeqPK/eubutZuq+3O5q7Ft+vE3qdrTh1Z8SzKrNkovK99ji/9wz8Ll0HJz8RL8vujSvugvE0NnR+yx8D+IrZ1B/3EvL0R0OlL+0h5+rJGy0ixEgKftn9ohH7rvi5qvtJ+XM5rXPm013e5bgNBwVG3uzpIrZAUJNQV7DII2EOeeoH5rfttPq1Wm1hFZd6pRoppPL7EWeIZWgdgAXVpYWDiJPLbMzZUwRkzsqFGCcm1FVLy0esl3Xg9ghIIDzMwOaQdxBB8QsNxNwpSkuKTf6ExWXg5BtByUjMZaCUxv35STv7nDUeK5Kz5T5XMuY5XavdG06GHzoPD/fWVo47X4c7JWxOc32iLE8HDQq1/krK9jz6Elnu90bNPUq9Laqsr9fqSs21dNVU0jWus8sIyOFnXIWrQ0qvQuIS2aT4m7Uv6FSjJJ4eHsamx5/ZQOx8g/rJ/NW9z0z5brsWrnPcicCwFINCCs7d/UD+f5BbdpxZ03JzpT8vcssPqjgPktaXE5+v82Xi/U9LyYT1ZSSU7lHjDo4+4uN/9N1uWfFnT8nn8NReHudfJ3cAvnM+k/Fn0OPAS8noaAovK6P2WH+OPgx66Lk3+In+X3Ro33QXiaOAD9mj938ys1+/7if76jpNMX9pDw9yQWmb4lIKbtg8fSoe5hJ/1D9FfaUn/AAp+Psczrckq8O5e5IYltZDELN6TuwLWo6VUk/j2Rt3Gt0YLFPd/oViqxypqjZlw3sarejaUaO6W/aygutTrVenLC7EZcLwVzXte95DgQRbfe/aszqrqKV3tNy5q3Oux+qL9g+S2VwNhjsvRAIDNESoZ6R0ZYTMCAEAFYq6zSku5+hMeKNBfIixMNVSMlaWysa9p3hwBC906s6UudBtPuHcc32y5NqZkbqinBaY+m6O5yuaNSB1hdZpPKCrUqxo1987J9fma1SjHGYnOYqqemc6WnjLIHuJyG7mdnrdRXXOMZ7Mq7ijQr/BUSfqifwra+KSzZRzbu/ceBWtUtmt0c/daFNb0XnufEsccgcLtII7RqtZxa4lDUpTpy5s1h95XNuh6AcH/ACW1acWdFyd6VTy9yyU2rG+635Ba8ukyguV/Wn4v1Mi8mAaElS5QR6JnB/8A2rcs+P0Om5PcKnl7nWmeq33R8l85qdOXiz6JHghryehoCh8r32WH+OPwPXRcm/nz/L7o0b7oLxNTAh+zRe7+ZWW+/ET8TpdN/Cw8DYqqtkQvI4D5+Sw0qFSq8QWTPWuaVFZqSwVTFdtWi4gFz2lXNDSUt6r8kUNzrre1Feb+xUqmSWplzPuXOsBwVvCEaccRWEUFatKbc6jy+0maPAGt1kOY9nUsUq3YU9XUeqCJiJoYLNAA7lhcm+JXzrTn0mZKcXe3iPmpjxJt96sfE6G0aBWKOgYKSD2xl0yTgkKWlJXhyPSReF4MgIAQAvM1mLC4mgV8hmsSaLIF5II7aRt6Ocf5T/wlbenvF1Tf+y9SJcH4M5fs7rTNB3HNcdR6R3hfRq3TZ881icoXbcXjZGtiWy0E1y0c27uF2k97f0Xuncyjs9z3a61Uh8NTdfqVyXD6qhJMZOUdl3RkcOpbClTq8S7hcWt7HmvD7nx8v+GDFsfdURZZYy3KDdzQS0ki2/qXqFFU3lGazsaVs5Onncv2Gyh8Mbmm7Sxtj4BV1RYkzjL6nKFxNNdbNkFeDUGpJKnygD0bOD/k1blnxfkdLye4VfL3Osx+q33R8gvnNTpy8WfRY8Eel4PQ0Bz3lhqWiGBhcA7nS61/uhjhc+JXTcmoS/iTnjbGPPJX3zXNS7yjO2ucyJsUIF2i2Yf8q/lp1KVV1Jb56uo9R1atCiqUMLHX1kcKOoqTmkJAPW4n5bytvnQprESjuL+CeZyy/qSlHgkcep6R793ksUqzfAq6t/UntHZBUtH0iOw6vzUxfwM2KMm7WTfeSSwFSCAz0I9I33gvcOJs2izVR0BbyZfnuOO5XrJGCXosPJ3rw5HtRJmGmDV5PRLqQCAEAIwaT954r5HcrFaa736liuAlgBpYy29NMP8ALf8AhK2LR4rwf+y9Qcp2b+zt4u/EV9Kr9NnzvW1/deSJRYSmBMkp44FL20pQ3oxjKJMuYN3F2awNu3Vb1vJuO/UdjoledWg+e84eDWqsKxDCSA5r42nUB4zRuvwNr+N1mlCM+JY1qFKsubUjkksM21jcctS3mne1qWHx3has7VrolBdaC+lQl5P7/ctEMzXtDmEOB3EEELVlFx2ZQVqFSi+bUjhlZ2+Pomfz/Jq27PidBye/9PL3Osw+q33W/IL5zUeZvxZ9FjwRDY5tVS0YPOyDMPuM6TvHqHit600u5ud4Rwu17L/vkYqlxCnxZzjHeVCeYllIzm2nTNvefHq8F01pyfoUviqvnP6L6fc0Kl5OW0dvUp2IxTve11QXZn3ILjfcrunzEsQ4LsMFSnUjhzTWe0sNBhrImizRmsLuOpuR8Fr1Jts5u6uJym452XUbqxGmMoCMm+1N939VsL5bLantZvzJJYCpBCTawsXmZ7wXuHE27L5qOgQwlxsAtvJfYLFh2F5dXJk9JEvHBZQSZRGpBsqQFlAHZMgeRMg1J4CDdcbqnJ6cpyq27zndx+xtQrLgzCuTq0p0pc2aafeZzBXtvE8drHD4FTReKkX3olHJNnPs4953zX0yu/jPnuurFznuJNYclICkgq22H1kJ/eb8JGrctuizq+T/AMmfj7H0ZU0zJWFkrGvYRYtcA5p4grbL85ptZyPwzXfRERuOvNPuWH3Xb2/EcE3RGDk+IYFWYXLlIfCSdL6sfwPquUSUZbM8TpwqLmzSa7zUxnGpZowJ4/VuMzBob7yezcvEKUYPYw2tlRtnJ01jJmr9uq6qa2Jji0ZQ3oDK51ha5tr+XctGlpNpRk6nNy3vvvjwLP8AjVamIR/Q0aXZ57zmndbrtfM79AtudxFdE3aGk1J71HhfqT1HQxxCzGgH2jq4+K1Z1JS4lzQs6VHorft6yK2i+si4P/JbFtwZVax04eDJf/hYXxPn1XepLxY1BjCyEEY43rODB+az/wDmXPCzJNYCnEpSPUYOTwiy7I7OTVEjXhhawG+dwsDw7VnhDfLLeztJQfPkdZw/CmxDtPWVmLRG8GgIBqQJAZggGEB6CgHoKCRqAYZaYHuWvc2lG5jzasU/XyZ6jJx4GhVwENdpfQ7uC5a65MSUudbyyux/c2IV1/kciwqkkhjLZWOYQ9+jhbS+i6OvFpnD6/F/xoy6sG5dYSgGgKttp60Z/wD2jmrctuDOp5P/ACp+PsfSMZ0HALcOhGgMNXSsmYWSsa9h3te0OaeIKA+eeVjA46Ot5iAFsUjWShlzZpc5zSBfq6NxfddeeslLqNCGBsfRjaAPieJ61Xyk5bs7SjQhSjzYLBkXkyggIPH/AK2Lg/5tW1b8Gc/rPTj4MmCsLPnk+k/EFB4GUBDsePpbrnqA+C2MZpl5zHK0UUXLA9lKmrsWMyM/xHggeA3lRGl2mCjpze8zouA7BU9PZ0g52Qdb/VB7mrMopFpTowprEUWxrQBYCw7l6Mo0AKQIoDygNhACAagDugHdQSF1GAIqUQR2K4UyobleOBG8JKKksMw1qNOtHm1FlFKxTZiWG5YM7e0bxxC1Z2z/AMTnbvQWvioPyf3IRzSDqtVpric/VpTpS5s1hlU243MPYD8wtu24M6Tk/wDLqeK9D6QgPRb7o+S3Doj2gBAcK5ch/aUP8GP/AHXry+s9Q6SK67eeJVadyJGBheQQmOfXxcHfMLct+iznNZ+YvAl3LAz57Lizy+UN3leoxb4GSnQnU6KJ3AtkqussWM5uM/3kotp+63eVmjR7S0o6clvPc6Rs7sFS0nSLBJKdXPeATfuHUs5ZxiksItLW23CyEjsgBAIlSBIAQCQGdANACAaALqAO6AEIEpIEWoCJxTZ+KfUjK72m6Hx7V5lBS4mGtb0qy5tSOTmu2+wVVIBzIbIACNNHa9xXmFJQzgw2lhTtVJQ6zsVC68bPdbfjYXCyo3DOgBAcO5cm/wBowfwmf7r15fWe6fSXiisu3lVp3IlDAwvIIfFY3OqYg1rnHKdGguPrA7hwW7br4GczrDTqpdxdMG2HrKs5nN+jxnrkF327m/qvcaKXE5ynYU4vL3OjbPbCUtHZ2XnZf8STpG/cNwWU3lFLgWgBCQQASgEgEpAIBIAQCQGdANACAaAEAIQCAEIGgCyAeRSSYnU5Buw2PWN4PEfogGyrtpIMvfvafHq8UINoIDiXLiP7Qpv4bf8AdcvL6zJS6a8UVV29Vh3J5zahupcdzWguceAC9RpylwNW4vaNDpvfs6y2YFsBVVNnTfs0ffZ0xHDc3xWzChFcdyjuNVq1Nqfwr9To2A7LU1EPRMu7rkeczz4lbBWPd5fEmroQCEAgEpAIAQAgBCBKQCASAzKCQQDQAgBCBoAQAgGgGFIPQQHoIBOaDvQGtzBZ9WbfunVvl1eCA5dyqYDWVlVDJDT5mxtDei8OuQ7NqDawUNZJjLmyTNXB+TipmN6pwp2eywh8p8fVb8VhjQiu8sq+qVqu0fhXdxOhYDsxTUQ9BEA7rkd0pHcXHVZcFd3kypwBWQjIWQAgBCAQAgEpAIAQCQAgEgMqgkaEAgGgBANACAaAEA1IC6A9XQBdAIlAY3IDyhIIBKACAEAIQCkCQAgEgBACASASAEBlUAAgGgGgBACAaAEA1IBACAaAEAkB5KASASEggEhAIAQCQAgBACARQCQAgEgE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039" name="AutoShape 15" descr="data:image/jpeg;base64,/9j/4AAQSkZJRgABAQAAAQABAAD/2wCEAAkGBhQREBUUEhQWFRUWFRQVFRcUGBUUFBUUFBQVFRcUFxUXHCYeGBkjHBQUHy8gJCcpLCwsFR4xNTAqNSYrLCkBCQoKDgwOGg8PGiwkHyQyNCwsNCw2NCowLywsLCwpLCwsNSwpLDAsLCwsKSwsLCoyKiksLCwsLCwsLCwsLCwsLP/AABEIAOEA4QMBIgACEQEDEQH/xAAcAAEAAwADAQEAAAAAAAAAAAAABQYHAQIEAwj/xABJEAABAwICBAkHCwIFAwUAAAABAAIDBBEFIQYHEjETIkFRYXGBkbEjMkJyc6GyJCUzNFJigpKzwdHC8BQ1Q6LhFVNjF4OT0vH/xAAbAQEAAwADAQAAAAAAAAAAAAAABAUGAQIDB//EADURAAEDAgMDCgcAAgMAAAAAAAEAAgMEEQUhMRJBcQYiMjNRYYGhsfATIzSRwdHhFHIkQ1L/2gAMAwEAAhEDEQA/ANxRERERERERERERERERERERERERERERERERERERERERERERERERERERERERERERERERERERERERERERF1dIBy/z3Ii7IugeTyZdOXuWa6Z6SYrTyvJpS6lvxX0x4R4bzvFtoHqFulCuriQLgXWi1WIRxC8j2t6zn3KBrtOom5RtLzznit/lZjQaVQ1J4st3crXmzweoqRJUZ0p7FUzV0gNgLKxyabTl1xsgc1r+8qToNPGnKVluluY7iqRddXyBou4gDpNguglcozKyUHW61uixWKYeTeHdF8+45r1r8+4hp7TQHJ5e4ckeefWpPRLWzXSVEYNO51MSA9z77TWn0mvO+3NmpDX36WSu6V0s+WwVt6KHptK6d5tt7PrAtB7VLMeCLggjnGYXcEHRSpInxmzwRxXZERcrzREREREREREREREREREREREXkr8WigF5ZGs6zmeobyuQCTYLgkAXK9aKl4lrMibcQsdIed3Eb/J9yquJab1U1xt7DeaPi+/f71Piw6eTUW4qsmxWniyBue73ZarUYlFGbPkY08znAH3qGpNPaOWd0Ec7OEabWcdgE/d2vO7Mlkz5CTckk9OZXwqqNkotI0O5id46nDMdimnCObk7NQBjo2s2Zcc1v2zfee7ILs1gG4LB8LxquovqtRwkY/0ai729TX7x/eauGD66oSQyuifSvOW0ePEepw/5VXNSyw9IK5p6yGoHMdn2b1pS4VYxPWXh1OzbfVRkEXAYdtx/C3PvVbl1n1lXlhtA8tO6aq8lHbnAJG12EqDLKyJu1I4Ad+SlhpOis2kmryhrrmeBof8A92Pyco6dtu/tusd0wpP+juApsQjqW3sYJSDKwes3LwPQrdLohiFbniGIODDvhpBsM6i4gX7ipXB9XlDS2MdO1zvty+Vffnu+4HYAs/VcoqOPJl3nu0+5/F16/wCJ8QWeAsfxbWDLssEQY0vbck7XFO63GAHaLr04fom+sAfUVnCA57MRuB0XO7uW34hhEM7NiaJkjeZ7Q4Dqvu7FR8U1Nw7W3RTSUr+YEvj7idod56lFp+UdPJk8Fh7ekP35L3pqSGndtFgcPsozDtEqaC2xE2/2ncd3e7d2KWsq7VDFKD6xB/iYh/qw8Y25yALjtAXowvTWlnyDwx32ZOKe/cVcMcJm7bHBw7RmtRT1dORsts3u0/im16qPEpIjeN7m9Ry7RuVcrtMKaI7Ifwj+RsY23E82S+TKuuqPooW07D6c543ZGM++y7E7GZNl6vnidzel3DP+LSKLT5zR5doI5XA7J7QcvBT2B6X0tYXNgma97M3MuNto3XI5ukLIYtDQ/OqmknP2b8HF+Vpue0qco6NkLdmJjYxzMAb4b10OJNZl0vJVMuGslN2jY8/Ld91raLOaLHpovNeSOZ3GHv3KfodNWnKVhb0tzHdv8VIixCF+RyPeq6bDJo8284dys6L4UtfHKLscHdRz7RvC+6nggi4VaWlpsUREXK4REREREREUZpLJK2jnMDg2Xg3CNx3NeRYO7L37F+ZcUhxKhe5823Kwm5kJMrT0lxzafWX6hxht6eX1HeCoBCpcQxSaglYWaHw81JipWVDCHrK8L01iksH8R3Tu71YI5Q4XaQR0L1Y9q3pam7mt4CQ+lGBsk/ej3d1lQ8VwOswpzXOdtwlwbtMNxz7Jac2mwPR1q+w3lTFPZj9fsf0fIqgreToF3RZeY/Y81dF5qvEo4hx3gdF7u7hmqczS1sswEz5W0+1Z3AhgkLOfPK/ety1f4TgkjQ+jEcsgzJnO3ODz7L/NPS0WV3Liw/62/dQIcDOsrvt/f0qBh0VXV/U6SR45JJPJxde0bA96s2H6l6icfL6uzDmYacXHUXvFv9p61roC5VVNVyy5OOSuoKKCDNjc+3UrOcS1I0j2sMEksUsbQ1j3ETCzdwLH8nqlqjKuuxbDfrMArYB/rU9y8Dncy20O4jpWsoqupo4apuzM0H3u7FOa9zdFnOA6w6OrsGShj/sScR1+bPJWQFQWsTR3B3tL650VPIcxKxwjqCecNbcydrXLHMM00mpaoxUdVNUUwdYF8Jc/ZtvERPJ1i/RuWUq+Sw6VO/wd+x+vFSmVF8iF+gFA4zpzRUl+FnZcei07bu5v7rFajTGeseW1lXLGL2MbG8G3qPMesKYw3BqZg2o2tcd+047buu53KVhvIt05vNIOA/v6UKtxVlKLlpKslZrZmlyoaRxHJLPxGdYH/KqdTgUtTNw9U9m2XB3kGNbmN3Htn3KdXK+g4dyaoqHNjbnestU49US5MGyPuq23AqinmdNSytLySSJGtDnXNyNq1s+xSdLrEdGQytgdGfttF2n+ewqRXSSMOBDgCDvBAIPWCverwKmqMwLFetDykqqbI84Kcw/GYZxeKRrugHPu3r23WbYlo9Ts8o2Q0zvtNdZt/VJz6gQvHQ6wJodtj5mytDTsP2HOLnAiwIJaR1rG1uAyU7rNcD797lu6DlDFVNu5pHv3vK1Qm2ZUJiumlLT+dIHO+yzjH3ZKj0+H4pigDrlsTtznHg47dAGbuwFWTB9T8LLGpkdKeVrPJs7/ADj7lUvFJTddJc9jc/fkpr8Qkf1TbDtKh6rWrO9+zRxlrvROb5OwBbLqnxytqaV4xBhEjHANc4BrnxuFxtAcoII5Du6zD4bg8NO3ZhiZGPugAnrdvPaVb9Ed0n4P6l74fijZZxBEyzTfjl771W1THubtyOuVYkRFpFWoiIiIiIiL4V7bxPH3HfCVQTGtBnF2u6j4Kh2WQ5SZGI8fwrKh0cvjwaqWtKL5tk6HxH/eB+6uVlV9Zcd8Mn6ODPdKxUFA61TH/sPVTJh8t3BZRhFKHQC4BBLrgjK97b94NuULh+DujcHwPdG4G4zPueMx2969GAjyDet3ipEL6GSWuNisPJUPildY71NaN68K6iIjrG/4iPndlJbnEgyd23WsYLriw2oj2zOISBxmzcVw/Y9iwuWAOFiN++9iD1gqtYi0wvfHGS1sjWhzQXWNjcXzzzF87717MftZFTqeqE2RGa3zGtf1K1xZRQy1cnJsgxsPeC8/l7VVa/SnG6/IyMooj6MWT7esCX37WrPNH9MH0g2DG0sJuQAGO/MN/ar/AILphBUWDXbLvsu4ruzkK6Sve3QLS0FLSzdY/ndmnnv8l4qPQCEO253PnecyXkgE89gbntJVipaRkTdmNrWDmaA0dwXcyrjhQoLnl2pWqhpY4RzGgLx4to/BVDysYJ5HDivH4hn2G4VRrNBainO3Rylw37DiGu/+rvcr1wq89bi0UIvK9rB0nPu3rvHK9h5qjVdBTzNJlAHfp78VQ6fTKSF3B1UTmuG/Itd3HxzU/S6RQSN2hI0Dl2iG267qM0g04pZWlgh4fkBeNkA87T5w7LKkvkfHttAdGH8VzSXDcQ4AjK/Jv51oabE52jnZ8V86xDBKPb+U77Zfz7K9V+m8EeTLyH7uTfzH9gVGtxauq/oY+DYfSAsP/kf+ysGCaNQRRscIw55a0lzuMbkA5XyHYppUVZymmeS2PLy/vmr6g5I08YDpc/P1y8lTaTQAuO1UzFx5Qy5Pa938Ly6aYHDTwxcEzZJeQTckkbN8ySr4qjrG+ii9d3whVFLWTTVLdt3uyu6yggp6V+w3Pt36hado421HT+wi/TapGy8Gjo+SU/sYv02qRsshMfmO4lQW9ELiyseiW6T8H9Sr1lYtE90nW3+pWuBfWN4H0Uer6oqwIiL6AqdERERERERcEKhyNs5zTvabEcoV9X5a0qZX01fUVLHv480h2mkkbO2dlrm7rAAC3QqjFaBtYxoLtlw0vvvu8lLpXuYSQ2439y2ayr2sFl8MqfUB7ntKqujuuBpsysZsndwjBl+JvJ2K0aT10dRhdS6J7XtMLjdpvuz7NyyAoZ6SoZ8RuW0M9RqrAyskYdk7llWj30A9Z37KSAUdo19B/wC47wYpSy3j9VgqvrnLpZV7GR8qj/B8SsireOfWY/wfEu0XSXrQ9Z4KZqsNZIOM0KErNHHDOM36Dv71ZiFwQtfLTxy9IKPFVSR6FQOG6W1NKQ193tHoyX3fddvHgrO7WBFwIkEbtq+zsl0e+1+faI6dkBeGama4WcAesL0aqMLifikoewOEUb3sDhcNcJGNDrHlAcbKgrMPZFZ2oK1OH45UEFjXffP7XSlOK4h9XhdFGfTtwbbc/CP3/hup7CtSO0Q+tqS88rYv3lfn/tWqLlRWtDdF6SzSSm8jieKhsF0PpKS3AQMa4emRtyfndcjsssk1zN+cR0sZf8oH7LdbLC9c3+Yj1GeA/ldl4qyUQ8kz1GfCF97L5Uf0bPUb8IX2WDf0ivpDOiEsqfrH+jh9d3g1XFU7WR9HB67/AAapeH/Us97ioGKfSP8AD1C1LR4fJKf2MX6bVI2XgwH6pB7GL9NqjMa1gUdLcOlD3j0IuOe0jId6z/wZJpXNjaSb7lRbQa0ElWOyn9E3i8o5RsHv27eBWAYxrgnkOzTRiIHIE8eQ9XIPetZ1I19VJRyCricxwkDmyPaWvma8HN195Gza/NbmWnwjCZ6eX40thlpqc1AqKhr27LVo6Ii1SgIiIiIiIiIsdxllqiYf+ST4itiWR6RNtVze0f7zdUuMj5LT3/grQYCfnOHd+VUMY0NhqLkDYfzt3doVJxLR+pow6xJjIs4tzaR94LVF8MQi2oZAc7scP9pVVS4jLEQ0m471b1mGQzAuAs7u/KynBsbEQLXjik7WXITkfAKyU9S2QXY4Ee/uUVo/hMc0bw8bnCxBsRdq+Fbo1LCdqIlw6Mndo5VqHFhdY6rFTYM+eITtGvZr2ZhWFVvHx8oj/D8S70WkxHFmF+kZHtC+WMztfLE5hu3LP8W5csaQ5VFPSyRS56KzFcLuV1W1VKuF7dUY+dqj2Mn6sS8dl7tUf+bVHsZP1YlV4l0BxVrhnTPBbOAubIAubKlV6uLLCtc3+Yj1GfC1bvZYPrjBOJ2GfFZ8DFwuFaaP6NnqM+EL6qtSabU8UTBdz3hjQWtG4hoBBJyCruI6ezy5RARj7vGf+Y/ssmzDZ5HHKw71tZMVpoWjO57vdloNZXxxNvI9rB9427hyqgaZ6RR1JjZFdwYXOLjkCSBkBzZb+lRLMKmmO08nP0nk3/lcYphIhazO5cSDybrfyralw+OF4cXXd5LN1mOf5PyW2APics1I0U2I4g1sEPDSsYA0NZcMa0ZDadu/MVcsA1EyOs6smDBysi4zuovPFHYCr5qtgDcKgsALh7jblPCPFz02A7lbLK0axrMmi3BVxJOqgcB0Go6K3AwtDh6buPJ+Z27ssrjg+53Z+6jbKTwgZO6wuy4UgiIi4RERERERERZTpYy1ZN6wPe0Fass20+pODqg8uaBL5guA4ljQHAN3nkPaqvFWF1PkNDdXOCyBlTYnUW9FW1xK27SOg+C7IsiDZbQrPNEfNlH3m+BU+VA6Kiz5x94eLgrAQtjN01U4X9M0cfUqOxDBYp/ObY/aGR/5VNxfCTTyBt7g5tIy5VoNlVtLx5SI/wB+cu8DztbKjYvTR/BMtucLZ+K+VLpPazZmEHLMeJaf27lNU9S2QXY4OHRydY5O1cV1EyXJ7QebnHUQoOo0efGdqBx6r2d1X3EdauoMTc3J+YXzNwgmOXNPkrCvdqlPzvUD/wAMn6kKqNLpG5h2Z2kHlIFiOtv8KR0S0sjocQkqCOEY6NzAGuDTxix18xzs5uVSKyojmjGyd6lUNO+KQ7Wll+hV5sQxSKBu1NIyMfeIF+obz2LFcd101Mt2wBsLedub/wA5/YNVOkNTVu2nF7773OJt2uO/3qqJA1VyxjnnZYLnuWwY9rpportp2mZ3OeKzu3nt2VkWkmkUldUOmkyc7myA3ADoAAA7OVe2i0WAzldfobkO/efcvjpBSMj4IMaG+fe34V5tma52yFOlw2eKEyyWA7N64pNG7gF7umw/lTNNQsj81oHTvPevszcOoLsFGc8nVYeWokk6RXChtJBlH6zvAKasofSTdH6zvALtF0gvSh64e9y3PVs35qpvUd+o9WeyrmrlvzXS+z/qcrIpq0a4spPCRk7r/ZRyksK813X+wRcL3IiLhcIiIiIiIiIsQ174GZ6uJzXkObCNkcnnvJ6ju7lt6yzW435RCeeIjuef5XVxs0qPUyOjj2mrIKDTCppCGVLTIwcp88Dof6Xb3q7YRj0NULxPueVpyeOtv7i4UNUU7Xizmhw5iLqt1uizmu26dxBGYF7EH7rlUz0EM+Y5p7lYYfyjfHZkmfH8H9r36Pi09SPv/wBTlOlUTCsafTSuMjS6+Txude++/PvVwoMVjnF43XPK05OHYpM0bhmtPhVXE6P4d7G5y4r02VX0yHGj/vlCtSq2mozZ1HxC6wdMKRi30rvD1CmXLquzl1svRfHHdIr41VGyQWe0Ecl946jvCqVThwFRwTdxc2xO8A//AL7lc1Wqv6+31mfsvSMnNW2FOLpgw6f0KVo8Dijz2do878/duUhZAuVBLi7Mr7BFBHCNmNoAQKvaU+dF1P8AEKwqvaU+fH1O8Qvan6wKvxj6R3h6qZj3DqHgu66x7h1DwX0shXxh2q62UPpGMo/WPgph7gBckAc5yCr2OYi2QtbHxtnacTybuTn3Fe0IO1dTqBjjKHWy/i/QOr42wul9kPErxaRa1KGju3hOGkHoQ2fnzF/mjvWFsxCtqYmwiSTgGizWbRbGBf3+9eui0TaM5HbR5hkO/eVaxUksvRGXeraarii6RzU7jmuStqiWUreAafsceUjpeRl2Ada17UxjU89AW1Ob4n7AdldzS0OBdbe7fc8qx+CnawWY0NHQFrepr6vP7VvwBSp6EQxFxNyosFcZ5dkCwWhoiKrVmiIiIiIiIizHW83ykB+68e8fytOWb64G5U59oPhK6P6JUSs6l3ves1cV1RxXUFRVm9pd9BMFhqa2qjnYHt4O4B5DtjMEbjnvXGkup+WImWheXAZiMm0jfVdud7ivdq0NsSqBzw/1sWorK4liNRSVp+G7KwyOY096Lf0ULJaZhPYvz7SaUyQu4OqY64yJtsyN9Zptf3FddKatkzGOjcHDO5HJuyI3hbZpDolT1zbTxgutYPblI3qdzdBuFiumugrsOkbx9uJ+1snzXcXeHDnFwrjDsUgq3gW2X9m48PYUieWoZCYnHaafuFNkbuoeC4VboNJi2zJRuyvy5f309in6aqbILscD4/31K0cwhYSopZIyXWuF9VW6wfLm+sz+lWWyrtWPlrfWj/pXMe/gpeD/AFI97wrEAubIAu4aoC+0LrZVzSkeUi9V3ipatxuKLJzto8zcz/AVXxPFTUSAgFoaCGjK+ZvmVLp43B20Qs9jFZC6ExNdd2Wisbq6ONjS94HFGW8nLmCiavSgnKJva7M9gXFBoq59nSusDnYZuPWeRWCjwmKLzGC/Ocz38nYuznxs7ys5RcmXyc94sO/9ftVqLCKioO08kDnfl3NXOLYI2AR2JcXF17i24DcO1W+6gtLN0XrP8GpFM57wNyvKzCoKWlc5uZFs/FSlEPJs9VvgvuvhQ/Rs9VvgvQt+zohfJn9Irhavqa+rz+1b8Cyqy1XU39BP7RvwKDiPUHwUzDuvC0NERZpaVERERERERFVdYmAOqqUcG3aew7QA32tmBzq1Ii6vYHtLXaL80zRlri1wIcN4cLEdYK6Are9I9DKetb5Rtn8j25OHaso0k0AqKO7rcLH9tgzA+80eIXi6L/yqKow5zc48wovVyfnWXpgPxRrVVlGr82xZ2Yzgdu62LV1gMfFqvwC2eGXFM0FFmeuxvkqc/elH+1q0xZxrqHkIPaP+ELwwU2ro/H0Kk1PVFeNuBQVNLEJGA+SZZwyeLtBycOnsVRxXQmemJfTkyM32Hnjrb6XWO4K94Cb0sHso/hC9yvG10tPK4NNxc5Hirt+Hw1MTS4WNhmOHmssodKCDszDovy/31+5J6hrqprxm27DfoFrnLqV8xrRaCqze3Zf9tmTu3kd2rO59FnitbSBwJfJGxrzkLSFoBIztv3K/o6yKpuALO7FlanCjQSfGAHEffMeClqzSeKPJnlD0ZN718cOw7EMTNqeJ5ZexLeJEOuR1h77rYdHNTtDS2c9pqZB6U1ti/REOL+baV4ZGGgAAADIAZADmAG5TWRNboFzUYhUVHTdl2DILJNHNQrG2dWzF5/7cN2t6jIRc9gHWoHW9o9BR1FM2mibE0wuuG3zLX2ubm5NuUre1iuvn63S+xf8AqL1UJRUZ4o6h4BdwV8ovMb6o8F3BVMdV9PYOaF2uoHSw5Q9b/Bqmy5QOlR+i63+DV70/WBVuMD/hv8PUKYoPomeq3wXoXjo5g2FhJA4o39SkcJwyorHbNLC5/wB9wLYx03O9b8zMjYC4r4qIJJXkNG9fIustY1ORH/Cyv9F0g2Tz7LbErwaP6l2gh9dIZTv4NnFjHQeUrSaKhZCwMiaGNG4NFgqasrhK3YaMlb0lCYXbbjmvuiIqpWiIiIiIiIiIiIiLhzQRY5hcoiKqYzoFE9xmp2siqLHZeBaxPPbIg8xVb/63JTuEdfHwR3CVtzC7t9Dty6Vp6+FXRMlaWSNDmneHC4UCtw6CtFpRnuI1H74L2indFoqix4IBBuDmCMwRz3Wea6B8mh9q74P+FfMQ0HlpiX4e/i7zTyXLD6h3tPV71metTGuFp443xvilZIS9jxkBskXa7c4XKzVNg09HWxvHOZfUcDqN3op76lkkZGhXr0dPySD2TPhCkVF6MuvRwezb7slKXUeoHzX8T6rY03Us4D0RUypHz3B7al+Niuap1UPnun9rS/G1WODfUHgfUKsxr6ccR6FfoIBLLmyLWLGrhYnr5+t03sH/AKhW2rENfLvllN7B36hRcqJiPEb1N8AudpeeGcFrA3jOLW8Vg2nbhv5u1W3ANWtbV2c4CnjPK7OQhVzad7j2Ley4tTQMGdzbQKrSzBvnG3RvceobypjDNWNRibWuAMLGk2MgsXXtnbmyWt6N6sKOjs7Y4WTlfJmb9AVua0AWGQUyOFseepWYrsXlqm7FrNWc6M6lKan2XVBM7xuByYOpq0KmpWRtDWNDWjcGgAe5fVF7FxOqprIiIuq5RERERERERERERERERERERERERRuMaOwVbdmeJr/WAJUkiIsn0g1e1FM8vomtfDyw5gt5y2+5QNPXBziwgskG9j8nD+R1LdlB6RaG09aPKss/0ZG5PB57hQKrD4ajM5O7R+VaUeKTU3N1b2H8LL1UKsfPdN7Wl/UCveM6JVdFc2NTCPSb9K0feHpLOMSxVgxOGbPYjfA52VneTeHOFjy2UGgoZaeou4ZWOY8FZYhXQ1NNzDncZb1+jrLpNO1jS5zg1o3lxAA6ycgqUdOqisOxhtI91/8AWnGywdIaDn2leuj1XyVLhJidQ6Y7+CadmJvQGjL3LQW7Vml1rtYcbncHRRvq5N3kxaIHpkIz7AV5/wD0ukxFwnxJwbJYBrI90bASdkXzvcm5Wh4Zg0NM3ZhjawdAz7SvauL20XCgMA0HpKMeSiF/tOsXKfRFwTdEREXCIiIiIiIiIiIiIiIiIiIiIiIiIiIiIiIiIiIiIiIiIoeq0Qo5ZOEfTROf9otF1MIuQbIvnDA1g2WNDQNwaAB3BfREXCIiIiIiIiIiIiIiIiIiIiIiIiIiIiIiIiIiIiIiIiIiIiIiIiIiIiIiIiIiIiIiIiIiIiIiIiIiIiIiIiIiIiIiIi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>
          <a:xfrm>
            <a:off x="107504" y="6448251"/>
            <a:ext cx="6192688" cy="365125"/>
          </a:xfrm>
        </p:spPr>
        <p:txBody>
          <a:bodyPr/>
          <a:lstStyle/>
          <a:p>
            <a:pPr algn="l"/>
            <a:r>
              <a:rPr lang="nb-NO" dirty="0" smtClean="0"/>
              <a:t>Knut Haga  | CEO | iFinger Ltd. | </a:t>
            </a:r>
            <a:r>
              <a:rPr lang="nb-NO" dirty="0" err="1" smtClean="0"/>
              <a:t>clarifinder.com</a:t>
            </a:r>
            <a:endParaRPr lang="nb-NO" dirty="0"/>
          </a:p>
        </p:txBody>
      </p:sp>
      <p:pic>
        <p:nvPicPr>
          <p:cNvPr id="4" name="Picture 2" descr="L:\Team Folders\PARTNERS\Finansielle\Lt-Innovate\Brussel-0613\Illustrasjoner\kuber1.pn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6732240" y="4869160"/>
            <a:ext cx="2316009" cy="1800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3" descr="L:\Team Folders\PARTNERS\Finansielle\Lt-Innovate\Brussel-0613\Illustrasjoner\rubikscubesolv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2252" y="2996952"/>
            <a:ext cx="1824203" cy="13681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29" name="Picture 5" descr="L:\Team Folders\PARTNERS\Finansielle\Lt-Innovate\Brussel-0613\Illustrasjoner\Rubiks Cube Pieces.pn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6972266" y="1412776"/>
            <a:ext cx="1632181" cy="122413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 descr="L:\Team Folders\PARTNERS\Finansielle\Lt-Innovate\Brussel-0613\Illustrasjoner\head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332656" y="0"/>
            <a:ext cx="11118850" cy="1193800"/>
          </a:xfrm>
          <a:prstGeom prst="rect">
            <a:avLst/>
          </a:prstGeom>
          <a:noFill/>
        </p:spPr>
      </p:pic>
      <p:pic>
        <p:nvPicPr>
          <p:cNvPr id="1032" name="Picture 8" descr="L:\Team Folders\PARTNERS\Finansielle\Lt-Innovate\Brussel-0613\Illustrasjoner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116632"/>
            <a:ext cx="1152128" cy="279359"/>
          </a:xfrm>
          <a:prstGeom prst="rect">
            <a:avLst/>
          </a:prstGeom>
          <a:noFill/>
        </p:spPr>
      </p:pic>
      <p:pic>
        <p:nvPicPr>
          <p:cNvPr id="7" name="Picture 9" descr="L:\Team Folders\PARTNERS\Finansielle\Lt-Innovate\Brussel-0613\Illustrasjoner\New iFinger 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116632"/>
            <a:ext cx="1469425" cy="288032"/>
          </a:xfrm>
          <a:prstGeom prst="rect">
            <a:avLst/>
          </a:prstGeom>
          <a:noFill/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48072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bg1"/>
                </a:solidFill>
              </a:rPr>
              <a:t>Knut Haga </a:t>
            </a:r>
            <a:r>
              <a:rPr lang="nb-NO" sz="3200" dirty="0" err="1" smtClean="0">
                <a:solidFill>
                  <a:schemeClr val="bg1"/>
                </a:solidFill>
              </a:rPr>
              <a:t>on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the</a:t>
            </a:r>
            <a:r>
              <a:rPr lang="nb-NO" sz="3200" dirty="0" smtClean="0">
                <a:solidFill>
                  <a:schemeClr val="bg1"/>
                </a:solidFill>
              </a:rPr>
              <a:t> status </a:t>
            </a:r>
            <a:r>
              <a:rPr lang="nb-NO" sz="3200" dirty="0" err="1" smtClean="0">
                <a:solidFill>
                  <a:schemeClr val="bg1"/>
                </a:solidFill>
              </a:rPr>
              <a:t>of</a:t>
            </a:r>
            <a:r>
              <a:rPr lang="nb-NO" sz="3200" dirty="0" smtClean="0">
                <a:solidFill>
                  <a:schemeClr val="bg1"/>
                </a:solidFill>
              </a:rPr>
              <a:t> </a:t>
            </a:r>
            <a:r>
              <a:rPr lang="nb-NO" sz="3200" dirty="0" err="1" smtClean="0">
                <a:solidFill>
                  <a:schemeClr val="bg1"/>
                </a:solidFill>
              </a:rPr>
              <a:t>the</a:t>
            </a:r>
            <a:r>
              <a:rPr lang="nb-NO" sz="3200" dirty="0" smtClean="0">
                <a:solidFill>
                  <a:schemeClr val="bg1"/>
                </a:solidFill>
              </a:rPr>
              <a:t> LT </a:t>
            </a:r>
            <a:r>
              <a:rPr lang="nb-NO" sz="3200" dirty="0" err="1" smtClean="0">
                <a:solidFill>
                  <a:schemeClr val="bg1"/>
                </a:solidFill>
              </a:rPr>
              <a:t>industry</a:t>
            </a:r>
            <a:endParaRPr lang="nb-N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3229</TotalTime>
  <Words>158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Office-tema</vt:lpstr>
      <vt:lpstr>Knut Haga on the status of the LT industry</vt:lpstr>
      <vt:lpstr>Knut Haga on the status of the LT industry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Knut</dc:creator>
  <cp:lastModifiedBy>PHW</cp:lastModifiedBy>
  <cp:revision>312</cp:revision>
  <dcterms:created xsi:type="dcterms:W3CDTF">2013-02-12T14:18:53Z</dcterms:created>
  <dcterms:modified xsi:type="dcterms:W3CDTF">2013-06-19T16:47:42Z</dcterms:modified>
</cp:coreProperties>
</file>