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3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4A14"/>
    <a:srgbClr val="F26522"/>
    <a:srgbClr val="D7471F"/>
    <a:srgbClr val="BFBFBF"/>
    <a:srgbClr val="D9D9D9"/>
    <a:srgbClr val="E6E6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4667" autoAdjust="0"/>
  </p:normalViewPr>
  <p:slideViewPr>
    <p:cSldViewPr snapToGrid="0" snapToObjects="1">
      <p:cViewPr varScale="1">
        <p:scale>
          <a:sx n="74" d="100"/>
          <a:sy n="74" d="100"/>
        </p:scale>
        <p:origin x="14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7" d="100"/>
          <a:sy n="57" d="100"/>
        </p:scale>
        <p:origin x="-187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1DA8B-F3E2-894C-9EEF-E4BC8F8DFFC5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59350-0C4A-7744-8103-8A51E54B45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065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DF0E-515B-3045-BA00-A98ACD906F1C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D12A-F411-444D-A3E5-E6E49EA7A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39950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DF0E-515B-3045-BA00-A98ACD906F1C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D12A-F411-444D-A3E5-E6E49EA7A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1655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DF0E-515B-3045-BA00-A98ACD906F1C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D12A-F411-444D-A3E5-E6E49EA7A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26710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DF0E-515B-3045-BA00-A98ACD906F1C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D12A-F411-444D-A3E5-E6E49EA7A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05707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DF0E-515B-3045-BA00-A98ACD906F1C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D12A-F411-444D-A3E5-E6E49EA7A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2968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DF0E-515B-3045-BA00-A98ACD906F1C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D12A-F411-444D-A3E5-E6E49EA7A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0419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DF0E-515B-3045-BA00-A98ACD906F1C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D12A-F411-444D-A3E5-E6E49EA7A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04031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DF0E-515B-3045-BA00-A98ACD906F1C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D12A-F411-444D-A3E5-E6E49EA7A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440568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DF0E-515B-3045-BA00-A98ACD906F1C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D12A-F411-444D-A3E5-E6E49EA7A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69704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DF0E-515B-3045-BA00-A98ACD906F1C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D12A-F411-444D-A3E5-E6E49EA7A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91660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DF0E-515B-3045-BA00-A98ACD906F1C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D12A-F411-444D-A3E5-E6E49EA7AA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07760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FDF0E-515B-3045-BA00-A98ACD906F1C}" type="datetimeFigureOut">
              <a:rPr lang="en-US" smtClean="0"/>
              <a:pPr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9D12A-F411-444D-A3E5-E6E49EA7AA9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bottom2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47287"/>
            <a:ext cx="9144000" cy="1256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030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 thruBlk="1"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80000" cy="78549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62368" y="54496"/>
            <a:ext cx="43887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u-HU" sz="3600" dirty="0" err="1" smtClean="0">
                <a:solidFill>
                  <a:srgbClr val="FFFFFF"/>
                </a:solidFill>
              </a:rPr>
              <a:t>Fragmentation</a:t>
            </a:r>
            <a:r>
              <a:rPr lang="hu-HU" sz="3600" dirty="0" smtClean="0">
                <a:solidFill>
                  <a:srgbClr val="FFFFFF"/>
                </a:solidFill>
              </a:rPr>
              <a:t> </a:t>
            </a:r>
            <a:r>
              <a:rPr lang="hu-HU" sz="3600" dirty="0" err="1" smtClean="0">
                <a:solidFill>
                  <a:srgbClr val="FFFFFF"/>
                </a:solidFill>
              </a:rPr>
              <a:t>of</a:t>
            </a:r>
            <a:r>
              <a:rPr lang="hu-HU" sz="3600" dirty="0" smtClean="0">
                <a:solidFill>
                  <a:srgbClr val="FFFFFF"/>
                </a:solidFill>
              </a:rPr>
              <a:t> </a:t>
            </a:r>
            <a:r>
              <a:rPr lang="hu-HU" sz="3600" dirty="0" err="1" smtClean="0">
                <a:solidFill>
                  <a:srgbClr val="FFFFFF"/>
                </a:solidFill>
              </a:rPr>
              <a:t>data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3581" y="1167755"/>
            <a:ext cx="837757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Translation technology today is as if we Google sold engines without indexing the internet. Copernic Search is used by far less people than Google.</a:t>
            </a:r>
          </a:p>
          <a:p>
            <a:endParaRPr lang="en-US" dirty="0"/>
          </a:p>
          <a:p>
            <a:r>
              <a:rPr lang="en-US" dirty="0" smtClean="0"/>
              <a:t>Today’s translation memory technology has the complete infrastructure to accommodate machine translation-like algorithms.</a:t>
            </a:r>
          </a:p>
          <a:p>
            <a:endParaRPr lang="en-US" dirty="0"/>
          </a:p>
          <a:p>
            <a:r>
              <a:rPr lang="en-US" dirty="0" smtClean="0"/>
              <a:t>Machine translation-like algorithms need so much data that individual translators can’t collect.</a:t>
            </a:r>
          </a:p>
          <a:p>
            <a:endParaRPr lang="en-US" dirty="0"/>
          </a:p>
          <a:p>
            <a:r>
              <a:rPr lang="en-US" dirty="0" smtClean="0"/>
              <a:t>If we pool the data together, we can double productivity. Requirement is not to offer good solutions – the requirement is to be able to tell when we can offer good solutions.</a:t>
            </a:r>
          </a:p>
          <a:p>
            <a:endParaRPr lang="en-US" dirty="0"/>
          </a:p>
          <a:p>
            <a:r>
              <a:rPr lang="en-US" dirty="0" smtClean="0"/>
              <a:t>If you put a confidential document into a shredder and give the pieces to somebody, do you violate an NDA?</a:t>
            </a:r>
          </a:p>
        </p:txBody>
      </p:sp>
    </p:spTree>
    <p:extLst>
      <p:ext uri="{BB962C8B-B14F-4D97-AF65-F5344CB8AC3E}">
        <p14:creationId xmlns:p14="http://schemas.microsoft.com/office/powerpoint/2010/main" val="1534930269"/>
      </p:ext>
    </p:extLst>
  </p:cSld>
  <p:clrMapOvr>
    <a:masterClrMapping/>
  </p:clrMapOvr>
  <p:transition spd="slow" advClick="0" advTm="9000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2386</TotalTime>
  <Words>113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Kilgray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Sándor Szivos</dc:creator>
  <cp:lastModifiedBy>PHW</cp:lastModifiedBy>
  <cp:revision>166</cp:revision>
  <dcterms:created xsi:type="dcterms:W3CDTF">2011-05-16T09:17:49Z</dcterms:created>
  <dcterms:modified xsi:type="dcterms:W3CDTF">2013-06-19T16:48:15Z</dcterms:modified>
</cp:coreProperties>
</file>